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80" r:id="rId7"/>
    <p:sldId id="279" r:id="rId8"/>
    <p:sldId id="281" r:id="rId9"/>
    <p:sldId id="282" r:id="rId10"/>
    <p:sldId id="290" r:id="rId11"/>
    <p:sldId id="289" r:id="rId12"/>
    <p:sldId id="284" r:id="rId13"/>
    <p:sldId id="285" r:id="rId14"/>
    <p:sldId id="286" r:id="rId15"/>
    <p:sldId id="287" r:id="rId16"/>
    <p:sldId id="283" r:id="rId17"/>
    <p:sldId id="288" r:id="rId18"/>
  </p:sldIdLst>
  <p:sldSz cx="10160000" cy="5715000"/>
  <p:notesSz cx="7562850" cy="10696575"/>
  <p:embeddedFontLst>
    <p:embeddedFont>
      <p:font typeface="맑은 고딕" panose="020B0503020000020004" pitchFamily="50" charset="-127"/>
      <p:regular r:id="rId20"/>
      <p:bold r:id="rId21"/>
    </p:embeddedFont>
    <p:embeddedFont>
      <p:font typeface="에스코어 드림 1 Thin" panose="020B0403030302020204" pitchFamily="34" charset="-127"/>
      <p:regular r:id="rId22"/>
    </p:embeddedFont>
    <p:embeddedFont>
      <p:font typeface="에스코어 드림 4 Regular" panose="020B0503030302020204" pitchFamily="34" charset="-127"/>
      <p:regular r:id="rId23"/>
    </p:embeddedFont>
    <p:embeddedFont>
      <p:font typeface="에스코어 드림 6 Bold" panose="020B0703030302020204" pitchFamily="34" charset="-127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rompt" panose="00000500000000000000" pitchFamily="2" charset="-34"/>
      <p:regular r:id="rId29"/>
      <p:bold r:id="rId30"/>
      <p:italic r:id="rId31"/>
      <p:boldItalic r:id="rId32"/>
    </p:embeddedFont>
    <p:embeddedFont>
      <p:font typeface="Prompt Medium" panose="00000600000000000000" pitchFamily="2" charset="-34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32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jNvHcqpRrmvHmF9vGkEfE/l0Tg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F"/>
    <a:srgbClr val="FFFF99"/>
    <a:srgbClr val="E57FF9"/>
    <a:srgbClr val="3DB5E4"/>
    <a:srgbClr val="6ADF41"/>
    <a:srgbClr val="FFA7A3"/>
    <a:srgbClr val="3BD5E4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5B224-D48A-49C4-8BF0-69E9A9174904}" v="1" dt="2023-05-02T09:36:23.778"/>
    <p1510:client id="{C23141EE-D923-4D4A-8C95-5C7D03935517}" v="788" dt="2023-05-02T15:50:55.823"/>
    <p1510:client id="{EE206E19-7BCC-41FD-94C2-906BFF3025A7}" v="1" dt="2023-05-03T01:28:15.280"/>
  </p1510:revLst>
</p1510:revInfo>
</file>

<file path=ppt/tableStyles.xml><?xml version="1.0" encoding="utf-8"?>
<a:tblStyleLst xmlns:a="http://schemas.openxmlformats.org/drawingml/2006/main" def="{CD1FD813-EF9A-4367-8E97-CB28B7D6E229}">
  <a:tblStyle styleId="{CD1FD813-EF9A-4367-8E97-CB28B7D6E2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E8D09E-A6C9-47A8-8CA6-92F9C29555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A51EA2-0392-4BA3-8339-AB85233CAAD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06" autoAdjust="0"/>
  </p:normalViewPr>
  <p:slideViewPr>
    <p:cSldViewPr snapToGrid="0">
      <p:cViewPr varScale="1">
        <p:scale>
          <a:sx n="106" d="100"/>
          <a:sy n="106" d="100"/>
        </p:scale>
        <p:origin x="1428" y="102"/>
      </p:cViewPr>
      <p:guideLst>
        <p:guide orient="horz" pos="1632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customschemas.google.com/relationships/presentationmetadata" Target="meta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4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0494F-D209-419A-84E3-C437C5FBE63D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4E419794-3DD4-4729-855D-1D9CFF82DBDF}">
      <dgm:prSet phldrT="[텍스트]" custT="1"/>
      <dgm:spPr>
        <a:solidFill>
          <a:schemeClr val="tx1"/>
        </a:solidFill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클라이언트</a:t>
          </a:r>
        </a:p>
      </dgm:t>
    </dgm:pt>
    <dgm:pt modelId="{94AC0C5E-8B15-43BC-B689-4DF7EBF89081}" type="parTrans" cxnId="{E741F0DC-DBEA-4087-83F0-46DC86D11622}">
      <dgm:prSet/>
      <dgm:spPr/>
      <dgm:t>
        <a:bodyPr/>
        <a:lstStyle/>
        <a:p>
          <a:pPr latinLnBrk="1"/>
          <a:endParaRPr lang="ko-KR" altLang="en-US"/>
        </a:p>
      </dgm:t>
    </dgm:pt>
    <dgm:pt modelId="{1E20F566-E5E6-418B-9439-5E6DF23EC254}" type="sibTrans" cxnId="{E741F0DC-DBEA-4087-83F0-46DC86D11622}">
      <dgm:prSet/>
      <dgm:spPr/>
      <dgm:t>
        <a:bodyPr/>
        <a:lstStyle/>
        <a:p>
          <a:pPr latinLnBrk="1"/>
          <a:endParaRPr lang="ko-KR" altLang="en-US"/>
        </a:p>
      </dgm:t>
    </dgm:pt>
    <dgm:pt modelId="{53215AD9-5739-4CEE-89EB-1BC6A94F5051}">
      <dgm:prSet phldrT="[텍스트]" custT="1"/>
      <dgm:spPr>
        <a:solidFill>
          <a:schemeClr val="tx1"/>
        </a:solidFill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서버</a:t>
          </a:r>
        </a:p>
      </dgm:t>
    </dgm:pt>
    <dgm:pt modelId="{7EE82DD0-5C1C-4165-8177-199E5F743A2A}" type="parTrans" cxnId="{C76D99EF-ADF8-4B3A-8834-4B1D3D879224}">
      <dgm:prSet/>
      <dgm:spPr/>
      <dgm:t>
        <a:bodyPr/>
        <a:lstStyle/>
        <a:p>
          <a:pPr latinLnBrk="1"/>
          <a:endParaRPr lang="ko-KR" altLang="en-US"/>
        </a:p>
      </dgm:t>
    </dgm:pt>
    <dgm:pt modelId="{3B13DCD8-1ACE-473F-BF47-DAE7C01A2002}" type="sibTrans" cxnId="{C76D99EF-ADF8-4B3A-8834-4B1D3D879224}">
      <dgm:prSet/>
      <dgm:spPr/>
      <dgm:t>
        <a:bodyPr/>
        <a:lstStyle/>
        <a:p>
          <a:pPr latinLnBrk="1"/>
          <a:endParaRPr lang="ko-KR" altLang="en-US"/>
        </a:p>
      </dgm:t>
    </dgm:pt>
    <dgm:pt modelId="{68010A3C-7BF8-4161-B329-A6AE88A0403F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게임이 </a:t>
          </a:r>
          <a:r>
            <a:rPr lang="ko-KR" altLang="en-US" sz="1800" dirty="0" err="1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비주얼적으로</a:t>
          </a: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 미흡</a:t>
          </a:r>
        </a:p>
      </dgm:t>
    </dgm:pt>
    <dgm:pt modelId="{AF004742-2997-498B-B53B-726A32755FF4}" type="parTrans" cxnId="{C10995E5-A0FC-4A0F-8F02-91846CA89A39}">
      <dgm:prSet/>
      <dgm:spPr/>
      <dgm:t>
        <a:bodyPr/>
        <a:lstStyle/>
        <a:p>
          <a:pPr latinLnBrk="1"/>
          <a:endParaRPr lang="ko-KR" altLang="en-US"/>
        </a:p>
      </dgm:t>
    </dgm:pt>
    <dgm:pt modelId="{7E43A12A-423F-433F-A590-6288B4FDE19D}" type="sibTrans" cxnId="{C10995E5-A0FC-4A0F-8F02-91846CA89A39}">
      <dgm:prSet/>
      <dgm:spPr/>
      <dgm:t>
        <a:bodyPr/>
        <a:lstStyle/>
        <a:p>
          <a:pPr latinLnBrk="1"/>
          <a:endParaRPr lang="ko-KR" altLang="en-US"/>
        </a:p>
      </dgm:t>
    </dgm:pt>
    <dgm:pt modelId="{6F58636A-1646-4533-8B3E-5961957A374E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게임의 단조로움을 이펙트 및 다양한 효과음 추가로 개선</a:t>
          </a:r>
        </a:p>
      </dgm:t>
    </dgm:pt>
    <dgm:pt modelId="{D43E7D39-E5A8-4432-B1BE-3B7E87A35220}" type="parTrans" cxnId="{73735A0A-109C-411B-A07F-64C781320EFA}">
      <dgm:prSet/>
      <dgm:spPr/>
      <dgm:t>
        <a:bodyPr/>
        <a:lstStyle/>
        <a:p>
          <a:pPr latinLnBrk="1"/>
          <a:endParaRPr lang="ko-KR" altLang="en-US"/>
        </a:p>
      </dgm:t>
    </dgm:pt>
    <dgm:pt modelId="{AE222500-BD36-402F-B83B-9E13A2A133CD}" type="sibTrans" cxnId="{73735A0A-109C-411B-A07F-64C781320EFA}">
      <dgm:prSet/>
      <dgm:spPr/>
      <dgm:t>
        <a:bodyPr/>
        <a:lstStyle/>
        <a:p>
          <a:pPr latinLnBrk="1"/>
          <a:endParaRPr lang="ko-KR" altLang="en-US"/>
        </a:p>
      </dgm:t>
    </dgm:pt>
    <dgm:pt modelId="{BBEF9225-5684-4802-BF2F-2B7BE511C1CB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로그인</a:t>
          </a:r>
          <a:r>
            <a: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, </a:t>
          </a: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세이브 기능이 필요</a:t>
          </a:r>
        </a:p>
      </dgm:t>
    </dgm:pt>
    <dgm:pt modelId="{7C683393-2D79-40E6-BCA9-890E9EDB685D}" type="parTrans" cxnId="{C849A449-F552-456F-A7C8-6E5BC776F2E2}">
      <dgm:prSet/>
      <dgm:spPr/>
      <dgm:t>
        <a:bodyPr/>
        <a:lstStyle/>
        <a:p>
          <a:pPr latinLnBrk="1"/>
          <a:endParaRPr lang="ko-KR" altLang="en-US"/>
        </a:p>
      </dgm:t>
    </dgm:pt>
    <dgm:pt modelId="{8C69C28A-6724-443A-A0A3-E9F9C980A0A3}" type="sibTrans" cxnId="{C849A449-F552-456F-A7C8-6E5BC776F2E2}">
      <dgm:prSet/>
      <dgm:spPr/>
      <dgm:t>
        <a:bodyPr/>
        <a:lstStyle/>
        <a:p>
          <a:pPr latinLnBrk="1"/>
          <a:endParaRPr lang="ko-KR" altLang="en-US"/>
        </a:p>
      </dgm:t>
    </dgm:pt>
    <dgm:pt modelId="{E92C4642-5FA1-4825-9486-0EA7E7B6AD34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로그인</a:t>
          </a:r>
          <a:r>
            <a: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, </a:t>
          </a: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세이브 기능을 추가</a:t>
          </a:r>
        </a:p>
      </dgm:t>
    </dgm:pt>
    <dgm:pt modelId="{453A5C44-2C16-4BA5-8060-B0B9ABDD17AF}" type="parTrans" cxnId="{948B2F29-32DD-4323-8449-5671A49F51F4}">
      <dgm:prSet/>
      <dgm:spPr/>
      <dgm:t>
        <a:bodyPr/>
        <a:lstStyle/>
        <a:p>
          <a:pPr latinLnBrk="1"/>
          <a:endParaRPr lang="ko-KR" altLang="en-US"/>
        </a:p>
      </dgm:t>
    </dgm:pt>
    <dgm:pt modelId="{374E6F00-BBBD-4AE7-9F48-78E424C35E7E}" type="sibTrans" cxnId="{948B2F29-32DD-4323-8449-5671A49F51F4}">
      <dgm:prSet/>
      <dgm:spPr/>
      <dgm:t>
        <a:bodyPr/>
        <a:lstStyle/>
        <a:p>
          <a:pPr latinLnBrk="1"/>
          <a:endParaRPr lang="ko-KR" altLang="en-US"/>
        </a:p>
      </dgm:t>
    </dgm:pt>
    <dgm:pt modelId="{80DDD43F-B89B-47F1-97BE-72A05C7D21FD}">
      <dgm:prSet custT="1"/>
      <dgm:spPr/>
      <dgm:t>
        <a:bodyPr/>
        <a:lstStyle/>
        <a:p>
          <a:pPr algn="ctr" latinLnBrk="1">
            <a:buNone/>
          </a:pPr>
          <a:endParaRPr lang="ko-KR" altLang="en-US" sz="1800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2FE99EC-9B64-49C3-A766-E3D8157BF793}" type="parTrans" cxnId="{16A9350F-0B0A-4504-BA5A-18D7EF0BBF2A}">
      <dgm:prSet/>
      <dgm:spPr/>
      <dgm:t>
        <a:bodyPr/>
        <a:lstStyle/>
        <a:p>
          <a:pPr latinLnBrk="1"/>
          <a:endParaRPr lang="ko-KR" altLang="en-US"/>
        </a:p>
      </dgm:t>
    </dgm:pt>
    <dgm:pt modelId="{F2E2055B-2334-4976-99E6-70A6DFCF0074}" type="sibTrans" cxnId="{16A9350F-0B0A-4504-BA5A-18D7EF0BBF2A}">
      <dgm:prSet/>
      <dgm:spPr/>
      <dgm:t>
        <a:bodyPr/>
        <a:lstStyle/>
        <a:p>
          <a:pPr latinLnBrk="1"/>
          <a:endParaRPr lang="ko-KR" altLang="en-US"/>
        </a:p>
      </dgm:t>
    </dgm:pt>
    <dgm:pt modelId="{3AC0D89E-B065-4C69-9947-052035304C1F}">
      <dgm:prSet custT="1"/>
      <dgm:spPr/>
      <dgm:t>
        <a:bodyPr/>
        <a:lstStyle/>
        <a:p>
          <a:pPr algn="ctr" latinLnBrk="1">
            <a:buNone/>
          </a:pPr>
          <a:endParaRPr lang="ko-KR" altLang="en-US" sz="1800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B7772754-D2C6-4A6C-AA1B-CFC152BB4DF9}" type="parTrans" cxnId="{484E7360-E484-4712-8F34-166CA6243EAE}">
      <dgm:prSet/>
      <dgm:spPr/>
      <dgm:t>
        <a:bodyPr/>
        <a:lstStyle/>
        <a:p>
          <a:pPr latinLnBrk="1"/>
          <a:endParaRPr lang="ko-KR" altLang="en-US"/>
        </a:p>
      </dgm:t>
    </dgm:pt>
    <dgm:pt modelId="{1059C012-E8DE-481A-A3E4-627EC4020C35}" type="sibTrans" cxnId="{484E7360-E484-4712-8F34-166CA6243EAE}">
      <dgm:prSet/>
      <dgm:spPr/>
      <dgm:t>
        <a:bodyPr/>
        <a:lstStyle/>
        <a:p>
          <a:pPr latinLnBrk="1"/>
          <a:endParaRPr lang="ko-KR" altLang="en-US"/>
        </a:p>
      </dgm:t>
    </dgm:pt>
    <dgm:pt modelId="{FAAC524C-119D-4D09-A512-699D0CB525D7}" type="pres">
      <dgm:prSet presAssocID="{69D0494F-D209-419A-84E3-C437C5FBE63D}" presName="Name0" presStyleCnt="0">
        <dgm:presLayoutVars>
          <dgm:dir/>
          <dgm:animLvl val="lvl"/>
          <dgm:resizeHandles val="exact"/>
        </dgm:presLayoutVars>
      </dgm:prSet>
      <dgm:spPr/>
    </dgm:pt>
    <dgm:pt modelId="{660E6EF6-C221-4960-853D-E6B8073538A4}" type="pres">
      <dgm:prSet presAssocID="{4E419794-3DD4-4729-855D-1D9CFF82DBDF}" presName="composite" presStyleCnt="0"/>
      <dgm:spPr/>
    </dgm:pt>
    <dgm:pt modelId="{7D9F3B96-E6FA-4E0F-923B-D6776E9FB481}" type="pres">
      <dgm:prSet presAssocID="{4E419794-3DD4-4729-855D-1D9CFF82DBDF}" presName="parTx" presStyleLbl="alignNode1" presStyleIdx="0" presStyleCnt="2" custScaleY="47953" custLinFactNeighborX="-1" custLinFactNeighborY="-27060">
        <dgm:presLayoutVars>
          <dgm:chMax val="0"/>
          <dgm:chPref val="0"/>
          <dgm:bulletEnabled val="1"/>
        </dgm:presLayoutVars>
      </dgm:prSet>
      <dgm:spPr/>
    </dgm:pt>
    <dgm:pt modelId="{ADB97F4A-E041-4C62-9738-8EBF48C6F152}" type="pres">
      <dgm:prSet presAssocID="{4E419794-3DD4-4729-855D-1D9CFF82DBDF}" presName="desTx" presStyleLbl="alignAccFollowNode1" presStyleIdx="0" presStyleCnt="2">
        <dgm:presLayoutVars>
          <dgm:bulletEnabled val="1"/>
        </dgm:presLayoutVars>
      </dgm:prSet>
      <dgm:spPr/>
    </dgm:pt>
    <dgm:pt modelId="{BFF8EAC4-105C-4044-BD65-651296C6F72D}" type="pres">
      <dgm:prSet presAssocID="{1E20F566-E5E6-418B-9439-5E6DF23EC254}" presName="space" presStyleCnt="0"/>
      <dgm:spPr/>
    </dgm:pt>
    <dgm:pt modelId="{2DAD8F65-3010-4E3A-A1E1-285FF27A55E3}" type="pres">
      <dgm:prSet presAssocID="{53215AD9-5739-4CEE-89EB-1BC6A94F5051}" presName="composite" presStyleCnt="0"/>
      <dgm:spPr/>
    </dgm:pt>
    <dgm:pt modelId="{952B8E94-E903-4D0B-A182-D13AF98CC38C}" type="pres">
      <dgm:prSet presAssocID="{53215AD9-5739-4CEE-89EB-1BC6A94F5051}" presName="parTx" presStyleLbl="alignNode1" presStyleIdx="1" presStyleCnt="2" custScaleY="47953" custLinFactNeighborX="0" custLinFactNeighborY="-27060">
        <dgm:presLayoutVars>
          <dgm:chMax val="0"/>
          <dgm:chPref val="0"/>
          <dgm:bulletEnabled val="1"/>
        </dgm:presLayoutVars>
      </dgm:prSet>
      <dgm:spPr/>
    </dgm:pt>
    <dgm:pt modelId="{151467FF-B3FE-40B6-BFF6-54EB1FCD670E}" type="pres">
      <dgm:prSet presAssocID="{53215AD9-5739-4CEE-89EB-1BC6A94F505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3735A0A-109C-411B-A07F-64C781320EFA}" srcId="{4E419794-3DD4-4729-855D-1D9CFF82DBDF}" destId="{6F58636A-1646-4533-8B3E-5961957A374E}" srcOrd="2" destOrd="0" parTransId="{D43E7D39-E5A8-4432-B1BE-3B7E87A35220}" sibTransId="{AE222500-BD36-402F-B83B-9E13A2A133CD}"/>
    <dgm:cxn modelId="{16A9350F-0B0A-4504-BA5A-18D7EF0BBF2A}" srcId="{4E419794-3DD4-4729-855D-1D9CFF82DBDF}" destId="{80DDD43F-B89B-47F1-97BE-72A05C7D21FD}" srcOrd="1" destOrd="0" parTransId="{92FE99EC-9B64-49C3-A766-E3D8157BF793}" sibTransId="{F2E2055B-2334-4976-99E6-70A6DFCF0074}"/>
    <dgm:cxn modelId="{D7541814-B194-4021-B177-9A91ADEE857F}" type="presOf" srcId="{68010A3C-7BF8-4161-B329-A6AE88A0403F}" destId="{ADB97F4A-E041-4C62-9738-8EBF48C6F152}" srcOrd="0" destOrd="0" presId="urn:microsoft.com/office/officeart/2005/8/layout/hList1"/>
    <dgm:cxn modelId="{948B2F29-32DD-4323-8449-5671A49F51F4}" srcId="{53215AD9-5739-4CEE-89EB-1BC6A94F5051}" destId="{E92C4642-5FA1-4825-9486-0EA7E7B6AD34}" srcOrd="2" destOrd="0" parTransId="{453A5C44-2C16-4BA5-8060-B0B9ABDD17AF}" sibTransId="{374E6F00-BBBD-4AE7-9F48-78E424C35E7E}"/>
    <dgm:cxn modelId="{F0FC302E-C9C6-4D31-8BC3-5F2C898A453B}" type="presOf" srcId="{53215AD9-5739-4CEE-89EB-1BC6A94F5051}" destId="{952B8E94-E903-4D0B-A182-D13AF98CC38C}" srcOrd="0" destOrd="0" presId="urn:microsoft.com/office/officeart/2005/8/layout/hList1"/>
    <dgm:cxn modelId="{A1F3653C-4DFC-4199-B7A1-44039A6095E3}" type="presOf" srcId="{E92C4642-5FA1-4825-9486-0EA7E7B6AD34}" destId="{151467FF-B3FE-40B6-BFF6-54EB1FCD670E}" srcOrd="0" destOrd="2" presId="urn:microsoft.com/office/officeart/2005/8/layout/hList1"/>
    <dgm:cxn modelId="{54B3365D-0150-4595-A4CF-74E784F6727D}" type="presOf" srcId="{4E419794-3DD4-4729-855D-1D9CFF82DBDF}" destId="{7D9F3B96-E6FA-4E0F-923B-D6776E9FB481}" srcOrd="0" destOrd="0" presId="urn:microsoft.com/office/officeart/2005/8/layout/hList1"/>
    <dgm:cxn modelId="{484E7360-E484-4712-8F34-166CA6243EAE}" srcId="{53215AD9-5739-4CEE-89EB-1BC6A94F5051}" destId="{3AC0D89E-B065-4C69-9947-052035304C1F}" srcOrd="1" destOrd="0" parTransId="{B7772754-D2C6-4A6C-AA1B-CFC152BB4DF9}" sibTransId="{1059C012-E8DE-481A-A3E4-627EC4020C35}"/>
    <dgm:cxn modelId="{C4267E61-BB13-4DCA-BE91-B3B280F62CC2}" type="presOf" srcId="{80DDD43F-B89B-47F1-97BE-72A05C7D21FD}" destId="{ADB97F4A-E041-4C62-9738-8EBF48C6F152}" srcOrd="0" destOrd="1" presId="urn:microsoft.com/office/officeart/2005/8/layout/hList1"/>
    <dgm:cxn modelId="{C849A449-F552-456F-A7C8-6E5BC776F2E2}" srcId="{53215AD9-5739-4CEE-89EB-1BC6A94F5051}" destId="{BBEF9225-5684-4802-BF2F-2B7BE511C1CB}" srcOrd="0" destOrd="0" parTransId="{7C683393-2D79-40E6-BCA9-890E9EDB685D}" sibTransId="{8C69C28A-6724-443A-A0A3-E9F9C980A0A3}"/>
    <dgm:cxn modelId="{E3F22F4C-476F-4B17-8449-1C13366FC434}" type="presOf" srcId="{3AC0D89E-B065-4C69-9947-052035304C1F}" destId="{151467FF-B3FE-40B6-BFF6-54EB1FCD670E}" srcOrd="0" destOrd="1" presId="urn:microsoft.com/office/officeart/2005/8/layout/hList1"/>
    <dgm:cxn modelId="{A00B4B7E-9DC7-4B20-A532-C9F5ECD1E7D2}" type="presOf" srcId="{69D0494F-D209-419A-84E3-C437C5FBE63D}" destId="{FAAC524C-119D-4D09-A512-699D0CB525D7}" srcOrd="0" destOrd="0" presId="urn:microsoft.com/office/officeart/2005/8/layout/hList1"/>
    <dgm:cxn modelId="{717E5CA4-012B-4DC1-B380-856C12CF6F8A}" type="presOf" srcId="{BBEF9225-5684-4802-BF2F-2B7BE511C1CB}" destId="{151467FF-B3FE-40B6-BFF6-54EB1FCD670E}" srcOrd="0" destOrd="0" presId="urn:microsoft.com/office/officeart/2005/8/layout/hList1"/>
    <dgm:cxn modelId="{E741F0DC-DBEA-4087-83F0-46DC86D11622}" srcId="{69D0494F-D209-419A-84E3-C437C5FBE63D}" destId="{4E419794-3DD4-4729-855D-1D9CFF82DBDF}" srcOrd="0" destOrd="0" parTransId="{94AC0C5E-8B15-43BC-B689-4DF7EBF89081}" sibTransId="{1E20F566-E5E6-418B-9439-5E6DF23EC254}"/>
    <dgm:cxn modelId="{C10995E5-A0FC-4A0F-8F02-91846CA89A39}" srcId="{4E419794-3DD4-4729-855D-1D9CFF82DBDF}" destId="{68010A3C-7BF8-4161-B329-A6AE88A0403F}" srcOrd="0" destOrd="0" parTransId="{AF004742-2997-498B-B53B-726A32755FF4}" sibTransId="{7E43A12A-423F-433F-A590-6288B4FDE19D}"/>
    <dgm:cxn modelId="{E17C65ED-C009-4B70-BB1D-FA98AAF49C58}" type="presOf" srcId="{6F58636A-1646-4533-8B3E-5961957A374E}" destId="{ADB97F4A-E041-4C62-9738-8EBF48C6F152}" srcOrd="0" destOrd="2" presId="urn:microsoft.com/office/officeart/2005/8/layout/hList1"/>
    <dgm:cxn modelId="{C76D99EF-ADF8-4B3A-8834-4B1D3D879224}" srcId="{69D0494F-D209-419A-84E3-C437C5FBE63D}" destId="{53215AD9-5739-4CEE-89EB-1BC6A94F5051}" srcOrd="1" destOrd="0" parTransId="{7EE82DD0-5C1C-4165-8177-199E5F743A2A}" sibTransId="{3B13DCD8-1ACE-473F-BF47-DAE7C01A2002}"/>
    <dgm:cxn modelId="{63CFCCC4-AE94-436B-A273-9F5D3450312F}" type="presParOf" srcId="{FAAC524C-119D-4D09-A512-699D0CB525D7}" destId="{660E6EF6-C221-4960-853D-E6B8073538A4}" srcOrd="0" destOrd="0" presId="urn:microsoft.com/office/officeart/2005/8/layout/hList1"/>
    <dgm:cxn modelId="{DACED9BB-5F90-477A-A1A7-82783D4C5BD3}" type="presParOf" srcId="{660E6EF6-C221-4960-853D-E6B8073538A4}" destId="{7D9F3B96-E6FA-4E0F-923B-D6776E9FB481}" srcOrd="0" destOrd="0" presId="urn:microsoft.com/office/officeart/2005/8/layout/hList1"/>
    <dgm:cxn modelId="{650FB438-92B3-46A0-A8AE-1A6F87F6DC98}" type="presParOf" srcId="{660E6EF6-C221-4960-853D-E6B8073538A4}" destId="{ADB97F4A-E041-4C62-9738-8EBF48C6F152}" srcOrd="1" destOrd="0" presId="urn:microsoft.com/office/officeart/2005/8/layout/hList1"/>
    <dgm:cxn modelId="{69CBACDC-1A04-4DCF-80A7-2C0D2943F6EE}" type="presParOf" srcId="{FAAC524C-119D-4D09-A512-699D0CB525D7}" destId="{BFF8EAC4-105C-4044-BD65-651296C6F72D}" srcOrd="1" destOrd="0" presId="urn:microsoft.com/office/officeart/2005/8/layout/hList1"/>
    <dgm:cxn modelId="{E7426B49-74FD-4D22-A4CC-5528D2A72341}" type="presParOf" srcId="{FAAC524C-119D-4D09-A512-699D0CB525D7}" destId="{2DAD8F65-3010-4E3A-A1E1-285FF27A55E3}" srcOrd="2" destOrd="0" presId="urn:microsoft.com/office/officeart/2005/8/layout/hList1"/>
    <dgm:cxn modelId="{AB5FEF5E-4F36-493D-AC07-6C2F699D7955}" type="presParOf" srcId="{2DAD8F65-3010-4E3A-A1E1-285FF27A55E3}" destId="{952B8E94-E903-4D0B-A182-D13AF98CC38C}" srcOrd="0" destOrd="0" presId="urn:microsoft.com/office/officeart/2005/8/layout/hList1"/>
    <dgm:cxn modelId="{67EADEFE-D0B5-4CD6-8E62-4C83C0BCA3F4}" type="presParOf" srcId="{2DAD8F65-3010-4E3A-A1E1-285FF27A55E3}" destId="{151467FF-B3FE-40B6-BFF6-54EB1FCD670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D0494F-D209-419A-84E3-C437C5FBE63D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EA934F7-B3CB-4A50-98C8-B57B9780D94F}">
      <dgm:prSet custT="1"/>
      <dgm:spPr>
        <a:solidFill>
          <a:schemeClr val="tx1"/>
        </a:solidFill>
      </dgm:spPr>
      <dgm:t>
        <a:bodyPr/>
        <a:lstStyle/>
        <a:p>
          <a:pPr algn="ctr" latinLnBrk="1">
            <a:buNone/>
          </a:pPr>
          <a:r>
            <a: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그래픽</a:t>
          </a:r>
        </a:p>
      </dgm:t>
    </dgm:pt>
    <dgm:pt modelId="{E135FF37-E329-441A-B2D1-49FDF48E28C2}" type="parTrans" cxnId="{9B676D5B-7A37-43F9-86FB-8270F69F8B8C}">
      <dgm:prSet/>
      <dgm:spPr/>
      <dgm:t>
        <a:bodyPr/>
        <a:lstStyle/>
        <a:p>
          <a:pPr latinLnBrk="1"/>
          <a:endParaRPr lang="ko-KR" altLang="en-US"/>
        </a:p>
      </dgm:t>
    </dgm:pt>
    <dgm:pt modelId="{77B54EB2-5010-47AC-8CE6-6C390A284B01}" type="sibTrans" cxnId="{9B676D5B-7A37-43F9-86FB-8270F69F8B8C}">
      <dgm:prSet/>
      <dgm:spPr/>
      <dgm:t>
        <a:bodyPr/>
        <a:lstStyle/>
        <a:p>
          <a:pPr latinLnBrk="1"/>
          <a:endParaRPr lang="ko-KR" altLang="en-US"/>
        </a:p>
      </dgm:t>
    </dgm:pt>
    <dgm:pt modelId="{A5D68E3B-7CF9-40C3-9472-ADEDBBB7D299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애니메이션 제작</a:t>
          </a:r>
        </a:p>
      </dgm:t>
    </dgm:pt>
    <dgm:pt modelId="{47219EB8-EEEC-4DE1-8D77-93931D183AD9}" type="parTrans" cxnId="{2E2E9931-12B0-4B72-945F-3CFC7FE7DDFA}">
      <dgm:prSet/>
      <dgm:spPr/>
      <dgm:t>
        <a:bodyPr/>
        <a:lstStyle/>
        <a:p>
          <a:pPr latinLnBrk="1"/>
          <a:endParaRPr lang="ko-KR" altLang="en-US"/>
        </a:p>
      </dgm:t>
    </dgm:pt>
    <dgm:pt modelId="{0C1292B9-9B5F-4D13-B2C6-191765043BAB}" type="sibTrans" cxnId="{2E2E9931-12B0-4B72-945F-3CFC7FE7DDFA}">
      <dgm:prSet/>
      <dgm:spPr/>
      <dgm:t>
        <a:bodyPr/>
        <a:lstStyle/>
        <a:p>
          <a:pPr latinLnBrk="1"/>
          <a:endParaRPr lang="ko-KR" altLang="en-US"/>
        </a:p>
      </dgm:t>
    </dgm:pt>
    <dgm:pt modelId="{E99FBE21-3EC4-4F6F-9156-F9A380E49782}">
      <dgm:prSet custT="1"/>
      <dgm:spPr>
        <a:solidFill>
          <a:schemeClr val="tx1"/>
        </a:solidFill>
      </dgm:spPr>
      <dgm:t>
        <a:bodyPr/>
        <a:lstStyle/>
        <a:p>
          <a:pPr algn="ctr" latinLnBrk="1">
            <a:buNone/>
          </a:pPr>
          <a:r>
            <a: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클라이언트</a:t>
          </a:r>
        </a:p>
      </dgm:t>
    </dgm:pt>
    <dgm:pt modelId="{108F1B28-9C06-46F2-824E-292773D98737}" type="parTrans" cxnId="{9C0309C1-CADF-4029-975C-0853BD7C65CB}">
      <dgm:prSet/>
      <dgm:spPr/>
      <dgm:t>
        <a:bodyPr/>
        <a:lstStyle/>
        <a:p>
          <a:pPr latinLnBrk="1"/>
          <a:endParaRPr lang="ko-KR" altLang="en-US"/>
        </a:p>
      </dgm:t>
    </dgm:pt>
    <dgm:pt modelId="{1FE4E217-3C4F-401C-90B1-384A6EC916A3}" type="sibTrans" cxnId="{9C0309C1-CADF-4029-975C-0853BD7C65CB}">
      <dgm:prSet/>
      <dgm:spPr/>
      <dgm:t>
        <a:bodyPr/>
        <a:lstStyle/>
        <a:p>
          <a:pPr latinLnBrk="1"/>
          <a:endParaRPr lang="ko-KR" altLang="en-US"/>
        </a:p>
      </dgm:t>
    </dgm:pt>
    <dgm:pt modelId="{C0312E10-AB08-4237-9F37-B3AADFC35AFC}">
      <dgm:prSet custT="1"/>
      <dgm:spPr>
        <a:solidFill>
          <a:schemeClr val="tx1"/>
        </a:solidFill>
      </dgm:spPr>
      <dgm:t>
        <a:bodyPr/>
        <a:lstStyle/>
        <a:p>
          <a:pPr algn="ctr" latinLnBrk="1">
            <a:buNone/>
          </a:pPr>
          <a:r>
            <a: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서버</a:t>
          </a:r>
        </a:p>
      </dgm:t>
    </dgm:pt>
    <dgm:pt modelId="{E4DEDE92-AE9E-49B1-ABEE-A5C7E97DA175}" type="parTrans" cxnId="{D0A09C88-DE63-4490-B0A3-1DA090CE3F8F}">
      <dgm:prSet/>
      <dgm:spPr/>
      <dgm:t>
        <a:bodyPr/>
        <a:lstStyle/>
        <a:p>
          <a:pPr latinLnBrk="1"/>
          <a:endParaRPr lang="ko-KR" altLang="en-US"/>
        </a:p>
      </dgm:t>
    </dgm:pt>
    <dgm:pt modelId="{DFFC2654-61E6-4062-A5F2-205F9D256C12}" type="sibTrans" cxnId="{D0A09C88-DE63-4490-B0A3-1DA090CE3F8F}">
      <dgm:prSet/>
      <dgm:spPr/>
      <dgm:t>
        <a:bodyPr/>
        <a:lstStyle/>
        <a:p>
          <a:pPr latinLnBrk="1"/>
          <a:endParaRPr lang="ko-KR" altLang="en-US"/>
        </a:p>
      </dgm:t>
    </dgm:pt>
    <dgm:pt modelId="{6112D602-D290-4EB9-BF12-A51DC89B3CED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공격 이펙트 추가</a:t>
          </a:r>
        </a:p>
      </dgm:t>
    </dgm:pt>
    <dgm:pt modelId="{ABFA7F7D-7CE5-4CA5-B599-9C1DCB3E5C7C}" type="parTrans" cxnId="{786C5CC6-FA2D-4677-B97B-E507C571639A}">
      <dgm:prSet/>
      <dgm:spPr/>
      <dgm:t>
        <a:bodyPr/>
        <a:lstStyle/>
        <a:p>
          <a:pPr latinLnBrk="1"/>
          <a:endParaRPr lang="ko-KR" altLang="en-US"/>
        </a:p>
      </dgm:t>
    </dgm:pt>
    <dgm:pt modelId="{55EF31D3-F75C-4D06-9301-FE140821626B}" type="sibTrans" cxnId="{786C5CC6-FA2D-4677-B97B-E507C571639A}">
      <dgm:prSet/>
      <dgm:spPr/>
      <dgm:t>
        <a:bodyPr/>
        <a:lstStyle/>
        <a:p>
          <a:pPr latinLnBrk="1"/>
          <a:endParaRPr lang="ko-KR" altLang="en-US"/>
        </a:p>
      </dgm:t>
    </dgm:pt>
    <dgm:pt modelId="{D4831932-15E7-4433-80EF-B99618B2ED7A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사운드 추가</a:t>
          </a:r>
        </a:p>
      </dgm:t>
    </dgm:pt>
    <dgm:pt modelId="{3D2C863F-9CAB-4F95-86F6-2890019B2C5F}" type="parTrans" cxnId="{CCD7B49B-850C-47B0-80FA-D5924BABE037}">
      <dgm:prSet/>
      <dgm:spPr/>
      <dgm:t>
        <a:bodyPr/>
        <a:lstStyle/>
        <a:p>
          <a:pPr latinLnBrk="1"/>
          <a:endParaRPr lang="ko-KR" altLang="en-US"/>
        </a:p>
      </dgm:t>
    </dgm:pt>
    <dgm:pt modelId="{5334C93A-60F4-47EF-9307-B2F7B8B58D55}" type="sibTrans" cxnId="{CCD7B49B-850C-47B0-80FA-D5924BABE037}">
      <dgm:prSet/>
      <dgm:spPr/>
      <dgm:t>
        <a:bodyPr/>
        <a:lstStyle/>
        <a:p>
          <a:pPr latinLnBrk="1"/>
          <a:endParaRPr lang="ko-KR" altLang="en-US"/>
        </a:p>
      </dgm:t>
    </dgm:pt>
    <dgm:pt modelId="{BBFD7C4B-67F1-4F47-8858-67CCCCA6B0ED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레벨 보완</a:t>
          </a:r>
        </a:p>
      </dgm:t>
    </dgm:pt>
    <dgm:pt modelId="{A3E96CA1-4D40-4BF3-A824-3D3620EFF23C}" type="parTrans" cxnId="{76700049-CFCA-4828-B22F-5499B5C880CC}">
      <dgm:prSet/>
      <dgm:spPr/>
      <dgm:t>
        <a:bodyPr/>
        <a:lstStyle/>
        <a:p>
          <a:pPr latinLnBrk="1"/>
          <a:endParaRPr lang="ko-KR" altLang="en-US"/>
        </a:p>
      </dgm:t>
    </dgm:pt>
    <dgm:pt modelId="{E209145D-B8B4-4543-AD64-69CF2F1EB707}" type="sibTrans" cxnId="{76700049-CFCA-4828-B22F-5499B5C880CC}">
      <dgm:prSet/>
      <dgm:spPr/>
      <dgm:t>
        <a:bodyPr/>
        <a:lstStyle/>
        <a:p>
          <a:pPr latinLnBrk="1"/>
          <a:endParaRPr lang="ko-KR" altLang="en-US"/>
        </a:p>
      </dgm:t>
    </dgm:pt>
    <dgm:pt modelId="{2E6F4AF3-73F0-4E7B-A1F6-84083120A9C2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낚시 기능 추가</a:t>
          </a:r>
        </a:p>
      </dgm:t>
    </dgm:pt>
    <dgm:pt modelId="{7BAFC3E3-DA1E-47EF-A74E-E6983C72C71A}" type="parTrans" cxnId="{0A6F913D-826B-40BF-B717-8573DBEA1215}">
      <dgm:prSet/>
      <dgm:spPr/>
      <dgm:t>
        <a:bodyPr/>
        <a:lstStyle/>
        <a:p>
          <a:pPr latinLnBrk="1"/>
          <a:endParaRPr lang="ko-KR" altLang="en-US"/>
        </a:p>
      </dgm:t>
    </dgm:pt>
    <dgm:pt modelId="{B10CE151-12F5-45F3-BD83-7747426BFD85}" type="sibTrans" cxnId="{0A6F913D-826B-40BF-B717-8573DBEA1215}">
      <dgm:prSet/>
      <dgm:spPr/>
      <dgm:t>
        <a:bodyPr/>
        <a:lstStyle/>
        <a:p>
          <a:pPr latinLnBrk="1"/>
          <a:endParaRPr lang="ko-KR" altLang="en-US"/>
        </a:p>
      </dgm:t>
    </dgm:pt>
    <dgm:pt modelId="{E0B80990-5383-4224-ABB9-34FBCAF25384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카메라 회피</a:t>
          </a:r>
        </a:p>
      </dgm:t>
    </dgm:pt>
    <dgm:pt modelId="{453A95C1-038A-4B9B-BC6C-3F7DE14CF182}" type="parTrans" cxnId="{C7B62D06-C436-46F9-9205-2F5421428E9A}">
      <dgm:prSet/>
      <dgm:spPr/>
      <dgm:t>
        <a:bodyPr/>
        <a:lstStyle/>
        <a:p>
          <a:pPr latinLnBrk="1"/>
          <a:endParaRPr lang="ko-KR" altLang="en-US"/>
        </a:p>
      </dgm:t>
    </dgm:pt>
    <dgm:pt modelId="{3804586D-075A-4BF1-A7E9-C13FF691B6AF}" type="sibTrans" cxnId="{C7B62D06-C436-46F9-9205-2F5421428E9A}">
      <dgm:prSet/>
      <dgm:spPr/>
      <dgm:t>
        <a:bodyPr/>
        <a:lstStyle/>
        <a:p>
          <a:pPr latinLnBrk="1"/>
          <a:endParaRPr lang="ko-KR" altLang="en-US"/>
        </a:p>
      </dgm:t>
    </dgm:pt>
    <dgm:pt modelId="{AEA22772-D14C-4293-B802-5A7014E18276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로그인 기능 보완</a:t>
          </a:r>
        </a:p>
      </dgm:t>
    </dgm:pt>
    <dgm:pt modelId="{C05D6E2A-E2ED-4CB1-B499-B42D182A9574}" type="parTrans" cxnId="{0325EBFB-BD5F-4D1A-887E-C1997F152175}">
      <dgm:prSet/>
      <dgm:spPr/>
      <dgm:t>
        <a:bodyPr/>
        <a:lstStyle/>
        <a:p>
          <a:pPr latinLnBrk="1"/>
          <a:endParaRPr lang="ko-KR" altLang="en-US"/>
        </a:p>
      </dgm:t>
    </dgm:pt>
    <dgm:pt modelId="{30FA93AF-F81C-444A-85F0-EA38BA157AA0}" type="sibTrans" cxnId="{0325EBFB-BD5F-4D1A-887E-C1997F152175}">
      <dgm:prSet/>
      <dgm:spPr/>
      <dgm:t>
        <a:bodyPr/>
        <a:lstStyle/>
        <a:p>
          <a:pPr latinLnBrk="1"/>
          <a:endParaRPr lang="ko-KR" altLang="en-US"/>
        </a:p>
      </dgm:t>
    </dgm:pt>
    <dgm:pt modelId="{B2850383-57D4-4DB4-8988-5CE8BED2D2BB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거래소 기능 보완</a:t>
          </a:r>
        </a:p>
      </dgm:t>
    </dgm:pt>
    <dgm:pt modelId="{DF6F9BF4-3B55-4361-8DCE-25F864AAC1BD}" type="parTrans" cxnId="{A1D618E8-79A4-46A3-B88B-815099FC29A1}">
      <dgm:prSet/>
      <dgm:spPr/>
      <dgm:t>
        <a:bodyPr/>
        <a:lstStyle/>
        <a:p>
          <a:pPr latinLnBrk="1"/>
          <a:endParaRPr lang="ko-KR" altLang="en-US"/>
        </a:p>
      </dgm:t>
    </dgm:pt>
    <dgm:pt modelId="{D7AF2CFB-50B0-4AC9-BE6E-1A0F47A053C6}" type="sibTrans" cxnId="{A1D618E8-79A4-46A3-B88B-815099FC29A1}">
      <dgm:prSet/>
      <dgm:spPr/>
      <dgm:t>
        <a:bodyPr/>
        <a:lstStyle/>
        <a:p>
          <a:pPr latinLnBrk="1"/>
          <a:endParaRPr lang="ko-KR" altLang="en-US"/>
        </a:p>
      </dgm:t>
    </dgm:pt>
    <dgm:pt modelId="{5E643036-19C1-4EEB-B232-EC9DF3E1F285}">
      <dgm:prSet custT="1"/>
      <dgm:spPr/>
      <dgm:t>
        <a:bodyPr/>
        <a:lstStyle/>
        <a:p>
          <a:pPr algn="ctr" latinLnBrk="1">
            <a:buNone/>
          </a:pPr>
          <a:r>
            <a: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추가 모델링 제작</a:t>
          </a:r>
        </a:p>
      </dgm:t>
    </dgm:pt>
    <dgm:pt modelId="{6D2C92A8-B391-40F1-A887-7DCE271B42DD}" type="parTrans" cxnId="{83681700-D6EC-417A-A994-69179B912349}">
      <dgm:prSet/>
      <dgm:spPr/>
      <dgm:t>
        <a:bodyPr/>
        <a:lstStyle/>
        <a:p>
          <a:pPr latinLnBrk="1"/>
          <a:endParaRPr lang="ko-KR" altLang="en-US"/>
        </a:p>
      </dgm:t>
    </dgm:pt>
    <dgm:pt modelId="{97159E90-F6FA-45EB-BFE3-1A2A9CC03137}" type="sibTrans" cxnId="{83681700-D6EC-417A-A994-69179B912349}">
      <dgm:prSet/>
      <dgm:spPr/>
      <dgm:t>
        <a:bodyPr/>
        <a:lstStyle/>
        <a:p>
          <a:pPr latinLnBrk="1"/>
          <a:endParaRPr lang="ko-KR" altLang="en-US"/>
        </a:p>
      </dgm:t>
    </dgm:pt>
    <dgm:pt modelId="{FAAC524C-119D-4D09-A512-699D0CB525D7}" type="pres">
      <dgm:prSet presAssocID="{69D0494F-D209-419A-84E3-C437C5FBE63D}" presName="Name0" presStyleCnt="0">
        <dgm:presLayoutVars>
          <dgm:dir/>
          <dgm:animLvl val="lvl"/>
          <dgm:resizeHandles val="exact"/>
        </dgm:presLayoutVars>
      </dgm:prSet>
      <dgm:spPr/>
    </dgm:pt>
    <dgm:pt modelId="{DA425DC7-08F6-496A-B1ED-4BC99F4D5100}" type="pres">
      <dgm:prSet presAssocID="{E99FBE21-3EC4-4F6F-9156-F9A380E49782}" presName="composite" presStyleCnt="0"/>
      <dgm:spPr/>
    </dgm:pt>
    <dgm:pt modelId="{1F669C3A-5A92-4FE4-8CE9-3A2236D33030}" type="pres">
      <dgm:prSet presAssocID="{E99FBE21-3EC4-4F6F-9156-F9A380E497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D039ADE-6689-4AEC-9A07-1B23623596B8}" type="pres">
      <dgm:prSet presAssocID="{E99FBE21-3EC4-4F6F-9156-F9A380E49782}" presName="desTx" presStyleLbl="alignAccFollowNode1" presStyleIdx="0" presStyleCnt="3">
        <dgm:presLayoutVars>
          <dgm:bulletEnabled val="1"/>
        </dgm:presLayoutVars>
      </dgm:prSet>
      <dgm:spPr/>
    </dgm:pt>
    <dgm:pt modelId="{D84B7A9F-65E1-4825-AD9B-2D14149C2632}" type="pres">
      <dgm:prSet presAssocID="{1FE4E217-3C4F-401C-90B1-384A6EC916A3}" presName="space" presStyleCnt="0"/>
      <dgm:spPr/>
    </dgm:pt>
    <dgm:pt modelId="{B8EFF1BA-38CC-43E3-A773-FC5AAD24E809}" type="pres">
      <dgm:prSet presAssocID="{C0312E10-AB08-4237-9F37-B3AADFC35AFC}" presName="composite" presStyleCnt="0"/>
      <dgm:spPr/>
    </dgm:pt>
    <dgm:pt modelId="{5C2610CB-4EE1-4161-A24C-8B7542620F49}" type="pres">
      <dgm:prSet presAssocID="{C0312E10-AB08-4237-9F37-B3AADFC35AF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3D77001-F61A-4B83-AE7F-04012C97293A}" type="pres">
      <dgm:prSet presAssocID="{C0312E10-AB08-4237-9F37-B3AADFC35AFC}" presName="desTx" presStyleLbl="alignAccFollowNode1" presStyleIdx="1" presStyleCnt="3">
        <dgm:presLayoutVars>
          <dgm:bulletEnabled val="1"/>
        </dgm:presLayoutVars>
      </dgm:prSet>
      <dgm:spPr/>
    </dgm:pt>
    <dgm:pt modelId="{6D8F6D79-7753-47AC-9FEA-62A5B0B64CFB}" type="pres">
      <dgm:prSet presAssocID="{DFFC2654-61E6-4062-A5F2-205F9D256C12}" presName="space" presStyleCnt="0"/>
      <dgm:spPr/>
    </dgm:pt>
    <dgm:pt modelId="{BA54A44B-B248-4D79-A3E1-90E23DB127E1}" type="pres">
      <dgm:prSet presAssocID="{7EA934F7-B3CB-4A50-98C8-B57B9780D94F}" presName="composite" presStyleCnt="0"/>
      <dgm:spPr/>
    </dgm:pt>
    <dgm:pt modelId="{C50F12A4-D576-4E52-B190-F17D749C6693}" type="pres">
      <dgm:prSet presAssocID="{7EA934F7-B3CB-4A50-98C8-B57B9780D94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28530F3-32F2-41CE-BFF7-F162BAFE75DD}" type="pres">
      <dgm:prSet presAssocID="{7EA934F7-B3CB-4A50-98C8-B57B9780D94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3681700-D6EC-417A-A994-69179B912349}" srcId="{7EA934F7-B3CB-4A50-98C8-B57B9780D94F}" destId="{5E643036-19C1-4EEB-B232-EC9DF3E1F285}" srcOrd="0" destOrd="0" parTransId="{6D2C92A8-B391-40F1-A887-7DCE271B42DD}" sibTransId="{97159E90-F6FA-45EB-BFE3-1A2A9CC03137}"/>
    <dgm:cxn modelId="{C7B62D06-C436-46F9-9205-2F5421428E9A}" srcId="{E99FBE21-3EC4-4F6F-9156-F9A380E49782}" destId="{E0B80990-5383-4224-ABB9-34FBCAF25384}" srcOrd="4" destOrd="0" parTransId="{453A95C1-038A-4B9B-BC6C-3F7DE14CF182}" sibTransId="{3804586D-075A-4BF1-A7E9-C13FF691B6AF}"/>
    <dgm:cxn modelId="{85CC6E19-A96D-4E9A-92D2-74696D2C809E}" type="presOf" srcId="{2E6F4AF3-73F0-4E7B-A1F6-84083120A9C2}" destId="{1D039ADE-6689-4AEC-9A07-1B23623596B8}" srcOrd="0" destOrd="3" presId="urn:microsoft.com/office/officeart/2005/8/layout/hList1"/>
    <dgm:cxn modelId="{D426D91E-6B81-41DD-95B6-B202CACCA3B3}" type="presOf" srcId="{E0B80990-5383-4224-ABB9-34FBCAF25384}" destId="{1D039ADE-6689-4AEC-9A07-1B23623596B8}" srcOrd="0" destOrd="4" presId="urn:microsoft.com/office/officeart/2005/8/layout/hList1"/>
    <dgm:cxn modelId="{2E2E9931-12B0-4B72-945F-3CFC7FE7DDFA}" srcId="{7EA934F7-B3CB-4A50-98C8-B57B9780D94F}" destId="{A5D68E3B-7CF9-40C3-9472-ADEDBBB7D299}" srcOrd="1" destOrd="0" parTransId="{47219EB8-EEEC-4DE1-8D77-93931D183AD9}" sibTransId="{0C1292B9-9B5F-4D13-B2C6-191765043BAB}"/>
    <dgm:cxn modelId="{7C8CB53A-95E1-453F-92EF-11F74C3F2846}" type="presOf" srcId="{AEA22772-D14C-4293-B802-5A7014E18276}" destId="{83D77001-F61A-4B83-AE7F-04012C97293A}" srcOrd="0" destOrd="0" presId="urn:microsoft.com/office/officeart/2005/8/layout/hList1"/>
    <dgm:cxn modelId="{5326CC3B-B16A-4040-A95A-1DA70120C4B9}" type="presOf" srcId="{D4831932-15E7-4433-80EF-B99618B2ED7A}" destId="{1D039ADE-6689-4AEC-9A07-1B23623596B8}" srcOrd="0" destOrd="1" presId="urn:microsoft.com/office/officeart/2005/8/layout/hList1"/>
    <dgm:cxn modelId="{0A6F913D-826B-40BF-B717-8573DBEA1215}" srcId="{E99FBE21-3EC4-4F6F-9156-F9A380E49782}" destId="{2E6F4AF3-73F0-4E7B-A1F6-84083120A9C2}" srcOrd="3" destOrd="0" parTransId="{7BAFC3E3-DA1E-47EF-A74E-E6983C72C71A}" sibTransId="{B10CE151-12F5-45F3-BD83-7747426BFD85}"/>
    <dgm:cxn modelId="{6E7D4E3E-DBAC-48EE-8E07-CC00F9220A56}" type="presOf" srcId="{6112D602-D290-4EB9-BF12-A51DC89B3CED}" destId="{1D039ADE-6689-4AEC-9A07-1B23623596B8}" srcOrd="0" destOrd="0" presId="urn:microsoft.com/office/officeart/2005/8/layout/hList1"/>
    <dgm:cxn modelId="{9B676D5B-7A37-43F9-86FB-8270F69F8B8C}" srcId="{69D0494F-D209-419A-84E3-C437C5FBE63D}" destId="{7EA934F7-B3CB-4A50-98C8-B57B9780D94F}" srcOrd="2" destOrd="0" parTransId="{E135FF37-E329-441A-B2D1-49FDF48E28C2}" sibTransId="{77B54EB2-5010-47AC-8CE6-6C390A284B01}"/>
    <dgm:cxn modelId="{24498161-08D5-4BA7-9F07-870E422400FB}" type="presOf" srcId="{BBFD7C4B-67F1-4F47-8858-67CCCCA6B0ED}" destId="{1D039ADE-6689-4AEC-9A07-1B23623596B8}" srcOrd="0" destOrd="2" presId="urn:microsoft.com/office/officeart/2005/8/layout/hList1"/>
    <dgm:cxn modelId="{6F3BDA43-1867-4906-A24D-71B1FA979ED0}" type="presOf" srcId="{5E643036-19C1-4EEB-B232-EC9DF3E1F285}" destId="{A28530F3-32F2-41CE-BFF7-F162BAFE75DD}" srcOrd="0" destOrd="0" presId="urn:microsoft.com/office/officeart/2005/8/layout/hList1"/>
    <dgm:cxn modelId="{76700049-CFCA-4828-B22F-5499B5C880CC}" srcId="{E99FBE21-3EC4-4F6F-9156-F9A380E49782}" destId="{BBFD7C4B-67F1-4F47-8858-67CCCCA6B0ED}" srcOrd="2" destOrd="0" parTransId="{A3E96CA1-4D40-4BF3-A824-3D3620EFF23C}" sibTransId="{E209145D-B8B4-4543-AD64-69CF2F1EB707}"/>
    <dgm:cxn modelId="{F7FF8453-0EC2-4961-97EE-A5C101E72F90}" type="presOf" srcId="{7EA934F7-B3CB-4A50-98C8-B57B9780D94F}" destId="{C50F12A4-D576-4E52-B190-F17D749C6693}" srcOrd="0" destOrd="0" presId="urn:microsoft.com/office/officeart/2005/8/layout/hList1"/>
    <dgm:cxn modelId="{A00B4B7E-9DC7-4B20-A532-C9F5ECD1E7D2}" type="presOf" srcId="{69D0494F-D209-419A-84E3-C437C5FBE63D}" destId="{FAAC524C-119D-4D09-A512-699D0CB525D7}" srcOrd="0" destOrd="0" presId="urn:microsoft.com/office/officeart/2005/8/layout/hList1"/>
    <dgm:cxn modelId="{FFDD6E81-560E-4774-BC4C-BDDDFCB4B7ED}" type="presOf" srcId="{C0312E10-AB08-4237-9F37-B3AADFC35AFC}" destId="{5C2610CB-4EE1-4161-A24C-8B7542620F49}" srcOrd="0" destOrd="0" presId="urn:microsoft.com/office/officeart/2005/8/layout/hList1"/>
    <dgm:cxn modelId="{D0A09C88-DE63-4490-B0A3-1DA090CE3F8F}" srcId="{69D0494F-D209-419A-84E3-C437C5FBE63D}" destId="{C0312E10-AB08-4237-9F37-B3AADFC35AFC}" srcOrd="1" destOrd="0" parTransId="{E4DEDE92-AE9E-49B1-ABEE-A5C7E97DA175}" sibTransId="{DFFC2654-61E6-4062-A5F2-205F9D256C12}"/>
    <dgm:cxn modelId="{0848069A-8FDC-4EF8-9E3D-8A6E122398EB}" type="presOf" srcId="{A5D68E3B-7CF9-40C3-9472-ADEDBBB7D299}" destId="{A28530F3-32F2-41CE-BFF7-F162BAFE75DD}" srcOrd="0" destOrd="1" presId="urn:microsoft.com/office/officeart/2005/8/layout/hList1"/>
    <dgm:cxn modelId="{CCD7B49B-850C-47B0-80FA-D5924BABE037}" srcId="{E99FBE21-3EC4-4F6F-9156-F9A380E49782}" destId="{D4831932-15E7-4433-80EF-B99618B2ED7A}" srcOrd="1" destOrd="0" parTransId="{3D2C863F-9CAB-4F95-86F6-2890019B2C5F}" sibTransId="{5334C93A-60F4-47EF-9307-B2F7B8B58D55}"/>
    <dgm:cxn modelId="{A0B52BAF-B0F7-4B19-97A0-40EBDBB3D5DD}" type="presOf" srcId="{B2850383-57D4-4DB4-8988-5CE8BED2D2BB}" destId="{83D77001-F61A-4B83-AE7F-04012C97293A}" srcOrd="0" destOrd="1" presId="urn:microsoft.com/office/officeart/2005/8/layout/hList1"/>
    <dgm:cxn modelId="{9C0309C1-CADF-4029-975C-0853BD7C65CB}" srcId="{69D0494F-D209-419A-84E3-C437C5FBE63D}" destId="{E99FBE21-3EC4-4F6F-9156-F9A380E49782}" srcOrd="0" destOrd="0" parTransId="{108F1B28-9C06-46F2-824E-292773D98737}" sibTransId="{1FE4E217-3C4F-401C-90B1-384A6EC916A3}"/>
    <dgm:cxn modelId="{786C5CC6-FA2D-4677-B97B-E507C571639A}" srcId="{E99FBE21-3EC4-4F6F-9156-F9A380E49782}" destId="{6112D602-D290-4EB9-BF12-A51DC89B3CED}" srcOrd="0" destOrd="0" parTransId="{ABFA7F7D-7CE5-4CA5-B599-9C1DCB3E5C7C}" sibTransId="{55EF31D3-F75C-4D06-9301-FE140821626B}"/>
    <dgm:cxn modelId="{A1D618E8-79A4-46A3-B88B-815099FC29A1}" srcId="{C0312E10-AB08-4237-9F37-B3AADFC35AFC}" destId="{B2850383-57D4-4DB4-8988-5CE8BED2D2BB}" srcOrd="1" destOrd="0" parTransId="{DF6F9BF4-3B55-4361-8DCE-25F864AAC1BD}" sibTransId="{D7AF2CFB-50B0-4AC9-BE6E-1A0F47A053C6}"/>
    <dgm:cxn modelId="{A4F7ECFA-F428-48D5-BC4F-39067F03BDEE}" type="presOf" srcId="{E99FBE21-3EC4-4F6F-9156-F9A380E49782}" destId="{1F669C3A-5A92-4FE4-8CE9-3A2236D33030}" srcOrd="0" destOrd="0" presId="urn:microsoft.com/office/officeart/2005/8/layout/hList1"/>
    <dgm:cxn modelId="{0325EBFB-BD5F-4D1A-887E-C1997F152175}" srcId="{C0312E10-AB08-4237-9F37-B3AADFC35AFC}" destId="{AEA22772-D14C-4293-B802-5A7014E18276}" srcOrd="0" destOrd="0" parTransId="{C05D6E2A-E2ED-4CB1-B499-B42D182A9574}" sibTransId="{30FA93AF-F81C-444A-85F0-EA38BA157AA0}"/>
    <dgm:cxn modelId="{4D3486F7-5557-4E47-A8E1-844CD6936ADE}" type="presParOf" srcId="{FAAC524C-119D-4D09-A512-699D0CB525D7}" destId="{DA425DC7-08F6-496A-B1ED-4BC99F4D5100}" srcOrd="0" destOrd="0" presId="urn:microsoft.com/office/officeart/2005/8/layout/hList1"/>
    <dgm:cxn modelId="{8C60E7D3-5168-4793-8380-1B72479A2496}" type="presParOf" srcId="{DA425DC7-08F6-496A-B1ED-4BC99F4D5100}" destId="{1F669C3A-5A92-4FE4-8CE9-3A2236D33030}" srcOrd="0" destOrd="0" presId="urn:microsoft.com/office/officeart/2005/8/layout/hList1"/>
    <dgm:cxn modelId="{4D10B41E-A242-4DD1-A15C-114C78867063}" type="presParOf" srcId="{DA425DC7-08F6-496A-B1ED-4BC99F4D5100}" destId="{1D039ADE-6689-4AEC-9A07-1B23623596B8}" srcOrd="1" destOrd="0" presId="urn:microsoft.com/office/officeart/2005/8/layout/hList1"/>
    <dgm:cxn modelId="{74001694-46EE-4F5D-BDCC-5EF2DF69D3D5}" type="presParOf" srcId="{FAAC524C-119D-4D09-A512-699D0CB525D7}" destId="{D84B7A9F-65E1-4825-AD9B-2D14149C2632}" srcOrd="1" destOrd="0" presId="urn:microsoft.com/office/officeart/2005/8/layout/hList1"/>
    <dgm:cxn modelId="{B49D8958-39E2-4911-A5C2-1BAC3FC0EA8F}" type="presParOf" srcId="{FAAC524C-119D-4D09-A512-699D0CB525D7}" destId="{B8EFF1BA-38CC-43E3-A773-FC5AAD24E809}" srcOrd="2" destOrd="0" presId="urn:microsoft.com/office/officeart/2005/8/layout/hList1"/>
    <dgm:cxn modelId="{89950E56-94ED-454C-91F5-48305CC8B5F1}" type="presParOf" srcId="{B8EFF1BA-38CC-43E3-A773-FC5AAD24E809}" destId="{5C2610CB-4EE1-4161-A24C-8B7542620F49}" srcOrd="0" destOrd="0" presId="urn:microsoft.com/office/officeart/2005/8/layout/hList1"/>
    <dgm:cxn modelId="{BA8B6A38-4132-4428-A9FA-643C90027A4A}" type="presParOf" srcId="{B8EFF1BA-38CC-43E3-A773-FC5AAD24E809}" destId="{83D77001-F61A-4B83-AE7F-04012C97293A}" srcOrd="1" destOrd="0" presId="urn:microsoft.com/office/officeart/2005/8/layout/hList1"/>
    <dgm:cxn modelId="{4C4A6EF3-B949-494D-8A62-7A365EAC01E4}" type="presParOf" srcId="{FAAC524C-119D-4D09-A512-699D0CB525D7}" destId="{6D8F6D79-7753-47AC-9FEA-62A5B0B64CFB}" srcOrd="3" destOrd="0" presId="urn:microsoft.com/office/officeart/2005/8/layout/hList1"/>
    <dgm:cxn modelId="{4F885978-B964-484C-BA47-F9EBA69A9284}" type="presParOf" srcId="{FAAC524C-119D-4D09-A512-699D0CB525D7}" destId="{BA54A44B-B248-4D79-A3E1-90E23DB127E1}" srcOrd="4" destOrd="0" presId="urn:microsoft.com/office/officeart/2005/8/layout/hList1"/>
    <dgm:cxn modelId="{A6D97A18-A821-40CC-A920-FEDEF516FA2E}" type="presParOf" srcId="{BA54A44B-B248-4D79-A3E1-90E23DB127E1}" destId="{C50F12A4-D576-4E52-B190-F17D749C6693}" srcOrd="0" destOrd="0" presId="urn:microsoft.com/office/officeart/2005/8/layout/hList1"/>
    <dgm:cxn modelId="{D42A3EEE-FBD5-4DB5-8B73-EE08BE357984}" type="presParOf" srcId="{BA54A44B-B248-4D79-A3E1-90E23DB127E1}" destId="{A28530F3-32F2-41CE-BFF7-F162BAFE75D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F3B96-E6FA-4E0F-923B-D6776E9FB481}">
      <dsp:nvSpPr>
        <dsp:cNvPr id="0" name=""/>
        <dsp:cNvSpPr/>
      </dsp:nvSpPr>
      <dsp:spPr>
        <a:xfrm>
          <a:off x="1" y="164126"/>
          <a:ext cx="4112278" cy="649091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클라이언트</a:t>
          </a:r>
        </a:p>
      </dsp:txBody>
      <dsp:txXfrm>
        <a:off x="1" y="164126"/>
        <a:ext cx="4112278" cy="649091"/>
      </dsp:txXfrm>
    </dsp:sp>
    <dsp:sp modelId="{ADB97F4A-E041-4C62-9738-8EBF48C6F152}">
      <dsp:nvSpPr>
        <dsp:cNvPr id="0" name=""/>
        <dsp:cNvSpPr/>
      </dsp:nvSpPr>
      <dsp:spPr>
        <a:xfrm>
          <a:off x="42" y="827248"/>
          <a:ext cx="4112278" cy="206424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게임이 </a:t>
          </a:r>
          <a:r>
            <a:rPr lang="ko-KR" altLang="en-US" sz="1800" kern="1200" dirty="0" err="1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비주얼적으로</a:t>
          </a: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 미흡</a:t>
          </a: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1800" kern="1200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게임의 단조로움을 이펙트 및 다양한 효과음 추가로 개선</a:t>
          </a:r>
        </a:p>
      </dsp:txBody>
      <dsp:txXfrm>
        <a:off x="42" y="827248"/>
        <a:ext cx="4112278" cy="2064240"/>
      </dsp:txXfrm>
    </dsp:sp>
    <dsp:sp modelId="{952B8E94-E903-4D0B-A182-D13AF98CC38C}">
      <dsp:nvSpPr>
        <dsp:cNvPr id="0" name=""/>
        <dsp:cNvSpPr/>
      </dsp:nvSpPr>
      <dsp:spPr>
        <a:xfrm>
          <a:off x="4688039" y="164126"/>
          <a:ext cx="4112278" cy="649091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서버</a:t>
          </a:r>
        </a:p>
      </dsp:txBody>
      <dsp:txXfrm>
        <a:off x="4688039" y="164126"/>
        <a:ext cx="4112278" cy="649091"/>
      </dsp:txXfrm>
    </dsp:sp>
    <dsp:sp modelId="{151467FF-B3FE-40B6-BFF6-54EB1FCD670E}">
      <dsp:nvSpPr>
        <dsp:cNvPr id="0" name=""/>
        <dsp:cNvSpPr/>
      </dsp:nvSpPr>
      <dsp:spPr>
        <a:xfrm>
          <a:off x="4688039" y="827248"/>
          <a:ext cx="4112278" cy="206424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로그인</a:t>
          </a:r>
          <a:r>
            <a:rPr lang="en-US" altLang="ko-KR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, </a:t>
          </a: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세이브 기능이 필요</a:t>
          </a: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1800" kern="1200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로그인</a:t>
          </a:r>
          <a:r>
            <a:rPr lang="en-US" altLang="ko-KR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, </a:t>
          </a: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세이브 기능을 추가</a:t>
          </a:r>
        </a:p>
      </dsp:txBody>
      <dsp:txXfrm>
        <a:off x="4688039" y="827248"/>
        <a:ext cx="4112278" cy="2064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69C3A-5A92-4FE4-8CE9-3A2236D33030}">
      <dsp:nvSpPr>
        <dsp:cNvPr id="0" name=""/>
        <dsp:cNvSpPr/>
      </dsp:nvSpPr>
      <dsp:spPr>
        <a:xfrm>
          <a:off x="2750" y="6710"/>
          <a:ext cx="2681359" cy="1036800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클라이언트</a:t>
          </a:r>
        </a:p>
      </dsp:txBody>
      <dsp:txXfrm>
        <a:off x="2750" y="6710"/>
        <a:ext cx="2681359" cy="1036800"/>
      </dsp:txXfrm>
    </dsp:sp>
    <dsp:sp modelId="{1D039ADE-6689-4AEC-9A07-1B23623596B8}">
      <dsp:nvSpPr>
        <dsp:cNvPr id="0" name=""/>
        <dsp:cNvSpPr/>
      </dsp:nvSpPr>
      <dsp:spPr>
        <a:xfrm>
          <a:off x="2750" y="1043510"/>
          <a:ext cx="2681359" cy="237168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공격 이펙트 추가</a:t>
          </a: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사운드 추가</a:t>
          </a: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레벨 보완</a:t>
          </a: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낚시 기능 추가</a:t>
          </a: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카메라 회피</a:t>
          </a:r>
        </a:p>
      </dsp:txBody>
      <dsp:txXfrm>
        <a:off x="2750" y="1043510"/>
        <a:ext cx="2681359" cy="2371680"/>
      </dsp:txXfrm>
    </dsp:sp>
    <dsp:sp modelId="{5C2610CB-4EE1-4161-A24C-8B7542620F49}">
      <dsp:nvSpPr>
        <dsp:cNvPr id="0" name=""/>
        <dsp:cNvSpPr/>
      </dsp:nvSpPr>
      <dsp:spPr>
        <a:xfrm>
          <a:off x="3059500" y="6710"/>
          <a:ext cx="2681359" cy="1036800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서버</a:t>
          </a:r>
        </a:p>
      </dsp:txBody>
      <dsp:txXfrm>
        <a:off x="3059500" y="6710"/>
        <a:ext cx="2681359" cy="1036800"/>
      </dsp:txXfrm>
    </dsp:sp>
    <dsp:sp modelId="{83D77001-F61A-4B83-AE7F-04012C97293A}">
      <dsp:nvSpPr>
        <dsp:cNvPr id="0" name=""/>
        <dsp:cNvSpPr/>
      </dsp:nvSpPr>
      <dsp:spPr>
        <a:xfrm>
          <a:off x="3059500" y="1043510"/>
          <a:ext cx="2681359" cy="237168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로그인 기능 보완</a:t>
          </a: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거래소 기능 보완</a:t>
          </a:r>
        </a:p>
      </dsp:txBody>
      <dsp:txXfrm>
        <a:off x="3059500" y="1043510"/>
        <a:ext cx="2681359" cy="2371680"/>
      </dsp:txXfrm>
    </dsp:sp>
    <dsp:sp modelId="{C50F12A4-D576-4E52-B190-F17D749C6693}">
      <dsp:nvSpPr>
        <dsp:cNvPr id="0" name=""/>
        <dsp:cNvSpPr/>
      </dsp:nvSpPr>
      <dsp:spPr>
        <a:xfrm>
          <a:off x="6116250" y="6710"/>
          <a:ext cx="2681359" cy="1036800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그래픽</a:t>
          </a:r>
        </a:p>
      </dsp:txBody>
      <dsp:txXfrm>
        <a:off x="6116250" y="6710"/>
        <a:ext cx="2681359" cy="1036800"/>
      </dsp:txXfrm>
    </dsp:sp>
    <dsp:sp modelId="{A28530F3-32F2-41CE-BFF7-F162BAFE75DD}">
      <dsp:nvSpPr>
        <dsp:cNvPr id="0" name=""/>
        <dsp:cNvSpPr/>
      </dsp:nvSpPr>
      <dsp:spPr>
        <a:xfrm>
          <a:off x="6116250" y="1043510"/>
          <a:ext cx="2681359" cy="237168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추가 모델링 제작</a:t>
          </a: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애니메이션 제작</a:t>
          </a:r>
        </a:p>
      </dsp:txBody>
      <dsp:txXfrm>
        <a:off x="6116250" y="1043510"/>
        <a:ext cx="2681359" cy="2371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3075" y="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6000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1428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542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182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8999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445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57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62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417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0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51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97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12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51398" y="1609893"/>
            <a:ext cx="7382667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02795" y="2936675"/>
            <a:ext cx="6079667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1">
                <a:solidFill>
                  <a:schemeClr val="tx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34266" y="206335"/>
            <a:ext cx="2857333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395714" y="206335"/>
            <a:ext cx="4855333" cy="44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937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�"/>
              <a:defRPr sz="2600"/>
            </a:lvl1pPr>
            <a:lvl2pPr marL="914400" lvl="1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34266" y="1084458"/>
            <a:ext cx="2857333" cy="3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02381" y="3627657"/>
            <a:ext cx="5211333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02381" y="463054"/>
            <a:ext cx="5211333" cy="3109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02381" y="4055923"/>
            <a:ext cx="5211333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632709" y="-989114"/>
            <a:ext cx="3420000" cy="78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5063026" y="1441219"/>
            <a:ext cx="4421700" cy="195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082409" y="-440449"/>
            <a:ext cx="4421700" cy="571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224470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34265" y="207535"/>
            <a:ext cx="7816667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34265" y="1209219"/>
            <a:ext cx="7816667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marR="0" lvl="0" indent="-3937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�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�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34265" y="4803287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2967480" y="4803287"/>
            <a:ext cx="275033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tx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">
            <a:extLst>
              <a:ext uri="{FF2B5EF4-FFF2-40B4-BE49-F238E27FC236}">
                <a16:creationId xmlns:a16="http://schemas.microsoft.com/office/drawing/2014/main" id="{0256DB10-07CE-E03B-3711-9C029DD0C162}"/>
              </a:ext>
            </a:extLst>
          </p:cNvPr>
          <p:cNvSpPr txBox="1"/>
          <p:nvPr/>
        </p:nvSpPr>
        <p:spPr>
          <a:xfrm>
            <a:off x="1542030" y="945191"/>
            <a:ext cx="7071688" cy="382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t" anchorCtr="0">
            <a:spAutoFit/>
          </a:bodyPr>
          <a:lstStyle/>
          <a:p>
            <a:pPr algn="ctr"/>
            <a:r>
              <a:rPr lang="en-US" sz="12200" dirty="0">
                <a:latin typeface="Prompt"/>
                <a:ea typeface="Prompt"/>
                <a:cs typeface="Prompt"/>
                <a:sym typeface="Prompt"/>
              </a:rPr>
              <a:t>FIND 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1;p1">
            <a:extLst>
              <a:ext uri="{FF2B5EF4-FFF2-40B4-BE49-F238E27FC236}">
                <a16:creationId xmlns:a16="http://schemas.microsoft.com/office/drawing/2014/main" id="{E13B3712-BA66-9265-C1AE-614C3A3F10C9}"/>
              </a:ext>
            </a:extLst>
          </p:cNvPr>
          <p:cNvSpPr txBox="1"/>
          <p:nvPr/>
        </p:nvSpPr>
        <p:spPr>
          <a:xfrm>
            <a:off x="1428793" y="4506853"/>
            <a:ext cx="7298161" cy="6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t" anchorCtr="0">
            <a:spAutoFit/>
          </a:bodyPr>
          <a:lstStyle/>
          <a:p>
            <a:pPr algn="ctr"/>
            <a:r>
              <a:rPr 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2019180025 </a:t>
            </a:r>
            <a:r>
              <a:rPr lang="en-US" sz="136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우정연</a:t>
            </a:r>
            <a:endParaRPr sz="136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2020180034 정가온</a:t>
            </a:r>
            <a:endParaRPr sz="136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2020182032 </a:t>
            </a:r>
            <a:r>
              <a:rPr lang="en-US" sz="136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이세민</a:t>
            </a:r>
            <a:endParaRPr sz="136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06D69EC4-EBF3-267C-D712-B888C46C8108}"/>
              </a:ext>
            </a:extLst>
          </p:cNvPr>
          <p:cNvSpPr txBox="1"/>
          <p:nvPr/>
        </p:nvSpPr>
        <p:spPr>
          <a:xfrm>
            <a:off x="3391415" y="371023"/>
            <a:ext cx="3377169" cy="27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t" anchorCtr="0">
            <a:spAutoFit/>
          </a:bodyPr>
          <a:lstStyle/>
          <a:p>
            <a:pPr algn="dist"/>
            <a:r>
              <a:rPr lang="ko-KR" altLang="en-US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</a:t>
            </a:r>
            <a:r>
              <a:rPr lang="en-US" altLang="ko-KR" sz="136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sz="136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05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8" name="Google Shape;109;g197f6a65924_0_20">
            <a:extLst>
              <a:ext uri="{FF2B5EF4-FFF2-40B4-BE49-F238E27FC236}">
                <a16:creationId xmlns:a16="http://schemas.microsoft.com/office/drawing/2014/main" id="{24BC353C-27EE-0592-79D2-8A8772987C35}"/>
              </a:ext>
            </a:extLst>
          </p:cNvPr>
          <p:cNvSpPr txBox="1"/>
          <p:nvPr/>
        </p:nvSpPr>
        <p:spPr>
          <a:xfrm>
            <a:off x="952000" y="771426"/>
            <a:ext cx="8256000" cy="3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디자인</a:t>
            </a:r>
            <a:endParaRPr sz="18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내용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12D92E1-9869-AD35-AB5B-5436E5288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2"/>
          <a:stretch/>
        </p:blipFill>
        <p:spPr>
          <a:xfrm>
            <a:off x="5229176" y="3358457"/>
            <a:ext cx="3840000" cy="2160000"/>
          </a:xfrm>
          <a:prstGeom prst="rect">
            <a:avLst/>
          </a:prstGeom>
        </p:spPr>
      </p:pic>
      <p:pic>
        <p:nvPicPr>
          <p:cNvPr id="29" name="그림 28" descr="실내, 벽, 바닥이(가) 표시된 사진&#10;&#10;자동 생성된 설명">
            <a:extLst>
              <a:ext uri="{FF2B5EF4-FFF2-40B4-BE49-F238E27FC236}">
                <a16:creationId xmlns:a16="http://schemas.microsoft.com/office/drawing/2014/main" id="{8D46BE84-0368-22CC-CE5B-197C039B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252" y="3371329"/>
            <a:ext cx="3840000" cy="2160000"/>
          </a:xfrm>
          <a:prstGeom prst="rect">
            <a:avLst/>
          </a:prstGeom>
        </p:spPr>
      </p:pic>
      <p:pic>
        <p:nvPicPr>
          <p:cNvPr id="31" name="그림 30" descr="실내, 벽, 바닥, 우드이(가) 표시된 사진&#10;&#10;자동 생성된 설명">
            <a:extLst>
              <a:ext uri="{FF2B5EF4-FFF2-40B4-BE49-F238E27FC236}">
                <a16:creationId xmlns:a16="http://schemas.microsoft.com/office/drawing/2014/main" id="{C8AE32CC-032E-04EF-D907-D9D33658E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252" y="1134575"/>
            <a:ext cx="3840000" cy="2160000"/>
          </a:xfrm>
          <a:prstGeom prst="rect">
            <a:avLst/>
          </a:prstGeom>
        </p:spPr>
      </p:pic>
      <p:pic>
        <p:nvPicPr>
          <p:cNvPr id="34" name="그림 33" descr="하늘, 야외, 눈, 자연이(가) 표시된 사진&#10;&#10;자동 생성된 설명">
            <a:extLst>
              <a:ext uri="{FF2B5EF4-FFF2-40B4-BE49-F238E27FC236}">
                <a16:creationId xmlns:a16="http://schemas.microsoft.com/office/drawing/2014/main" id="{1B18D628-5085-29D7-A1BF-CA1BFE17F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175" y="1134575"/>
            <a:ext cx="3840000" cy="2160000"/>
          </a:xfrm>
          <a:prstGeom prst="rect">
            <a:avLst/>
          </a:prstGeom>
        </p:spPr>
      </p:pic>
      <p:sp>
        <p:nvSpPr>
          <p:cNvPr id="36" name="슬라이드 번호 개체 틀 4">
            <a:extLst>
              <a:ext uri="{FF2B5EF4-FFF2-40B4-BE49-F238E27FC236}">
                <a16:creationId xmlns:a16="http://schemas.microsoft.com/office/drawing/2014/main" id="{4F112E64-A93C-DD77-B789-C8E1F33CAD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4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06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문제점 및 보완책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712D29-FB89-A80C-2FA5-22547F63BCD0}"/>
              </a:ext>
            </a:extLst>
          </p:cNvPr>
          <p:cNvGrpSpPr/>
          <p:nvPr/>
        </p:nvGrpSpPr>
        <p:grpSpPr>
          <a:xfrm>
            <a:off x="679819" y="1388455"/>
            <a:ext cx="8800361" cy="3421900"/>
            <a:chOff x="679819" y="1434271"/>
            <a:chExt cx="8800361" cy="3421900"/>
          </a:xfrm>
        </p:grpSpPr>
        <p:graphicFrame>
          <p:nvGraphicFramePr>
            <p:cNvPr id="2" name="다이어그램 1">
              <a:extLst>
                <a:ext uri="{FF2B5EF4-FFF2-40B4-BE49-F238E27FC236}">
                  <a16:creationId xmlns:a16="http://schemas.microsoft.com/office/drawing/2014/main" id="{32BC5AC9-DAA8-C23C-DB70-8977752F9F7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47316201"/>
                </p:ext>
              </p:extLst>
            </p:nvPr>
          </p:nvGraphicFramePr>
          <p:xfrm>
            <a:off x="679819" y="1434271"/>
            <a:ext cx="8800361" cy="34219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E1CA8CCF-F984-1C47-FB9F-610B93EBF666}"/>
                </a:ext>
              </a:extLst>
            </p:cNvPr>
            <p:cNvSpPr/>
            <p:nvPr/>
          </p:nvSpPr>
          <p:spPr>
            <a:xfrm>
              <a:off x="2445323" y="2761309"/>
              <a:ext cx="416459" cy="44362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/>
            </a:p>
          </p:txBody>
        </p:sp>
        <p:sp>
          <p:nvSpPr>
            <p:cNvPr id="4" name="화살표: 아래쪽 3">
              <a:extLst>
                <a:ext uri="{FF2B5EF4-FFF2-40B4-BE49-F238E27FC236}">
                  <a16:creationId xmlns:a16="http://schemas.microsoft.com/office/drawing/2014/main" id="{ABEF498D-2903-597A-55C6-699E50D24DA5}"/>
                </a:ext>
              </a:extLst>
            </p:cNvPr>
            <p:cNvSpPr/>
            <p:nvPr/>
          </p:nvSpPr>
          <p:spPr>
            <a:xfrm>
              <a:off x="7298220" y="2761309"/>
              <a:ext cx="416459" cy="44362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/>
            </a:p>
          </p:txBody>
        </p:sp>
      </p:grp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C8874A60-91A4-EB2E-19DB-79A006E7F2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0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07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향후 개발 일정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32BC5AC9-DAA8-C23C-DB70-8977752F9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604348"/>
              </p:ext>
            </p:extLst>
          </p:nvPr>
        </p:nvGraphicFramePr>
        <p:xfrm>
          <a:off x="679819" y="1388455"/>
          <a:ext cx="8800361" cy="342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F166C338-801E-B562-E7BE-64857727C5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2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07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8" name="Google Shape;109;g197f6a65924_0_20">
            <a:extLst>
              <a:ext uri="{FF2B5EF4-FFF2-40B4-BE49-F238E27FC236}">
                <a16:creationId xmlns:a16="http://schemas.microsoft.com/office/drawing/2014/main" id="{24BC353C-27EE-0592-79D2-8A8772987C35}"/>
              </a:ext>
            </a:extLst>
          </p:cNvPr>
          <p:cNvSpPr txBox="1"/>
          <p:nvPr/>
        </p:nvSpPr>
        <p:spPr>
          <a:xfrm>
            <a:off x="952000" y="771426"/>
            <a:ext cx="8256000" cy="3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일정</a:t>
            </a:r>
            <a:endParaRPr sz="18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향후 개발 일정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Google Shape;348;g23ceb5e3ac6_8_1">
            <a:extLst>
              <a:ext uri="{FF2B5EF4-FFF2-40B4-BE49-F238E27FC236}">
                <a16:creationId xmlns:a16="http://schemas.microsoft.com/office/drawing/2014/main" id="{402BE8EA-D44D-7438-A12E-AF1EFDD54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331291"/>
              </p:ext>
            </p:extLst>
          </p:nvPr>
        </p:nvGraphicFramePr>
        <p:xfrm>
          <a:off x="1164561" y="1547302"/>
          <a:ext cx="8104000" cy="3527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3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5월</a:t>
                      </a:r>
                      <a:endParaRPr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6월</a:t>
                      </a:r>
                      <a:endParaRPr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7월</a:t>
                      </a:r>
                      <a:endParaRPr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8월</a:t>
                      </a:r>
                      <a:endParaRPr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판매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</a:t>
                      </a:r>
                      <a:endParaRPr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5200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solidFill>
                          <a:schemeClr val="accent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solidFill>
                          <a:schemeClr val="accent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endParaRPr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5200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82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</a:t>
                      </a:r>
                      <a:endParaRPr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5200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2476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사운드</a:t>
                      </a:r>
                      <a:endParaRPr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5200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1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레벨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</a:t>
                      </a:r>
                      <a:endParaRPr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5200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21676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낚시</a:t>
                      </a:r>
                      <a:endParaRPr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5200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1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카메라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회피</a:t>
                      </a:r>
                      <a:endParaRPr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5200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697660"/>
                  </a:ext>
                </a:extLst>
              </a:tr>
              <a:tr h="38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  <a:r>
                        <a:rPr 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  <a:endParaRPr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25200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41FEE634-264D-CA6C-4371-F56F28E4A2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4" name="Google Shape;354;g23ceb5e3ac6_8_1">
            <a:extLst>
              <a:ext uri="{FF2B5EF4-FFF2-40B4-BE49-F238E27FC236}">
                <a16:creationId xmlns:a16="http://schemas.microsoft.com/office/drawing/2014/main" id="{63F838B7-DE75-E437-7FA8-033CB203E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1267823"/>
              </p:ext>
            </p:extLst>
          </p:nvPr>
        </p:nvGraphicFramePr>
        <p:xfrm>
          <a:off x="1164561" y="1150510"/>
          <a:ext cx="8104000" cy="2753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3767718024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3809623630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4237689898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815815564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3243020580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3761643087"/>
                    </a:ext>
                  </a:extLst>
                </a:gridCol>
              </a:tblGrid>
              <a:tr h="20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우정연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이세민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정가온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24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08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542584"/>
            <a:ext cx="8256000" cy="62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데모 시연</a:t>
            </a:r>
            <a:endParaRPr sz="3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D38AA0-B861-3253-FC13-F6AC967C4E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6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3341365" y="604736"/>
            <a:ext cx="34767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en-US" sz="3300" dirty="0">
                <a:latin typeface="Prompt"/>
                <a:ea typeface="Prompt"/>
                <a:cs typeface="Prompt"/>
                <a:sym typeface="Prompt"/>
              </a:rPr>
              <a:t>CONTENTS</a:t>
            </a:r>
            <a:endParaRPr sz="3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4" name="Google Shape;94;p2"/>
          <p:cNvGraphicFramePr/>
          <p:nvPr>
            <p:extLst>
              <p:ext uri="{D42A27DB-BD31-4B8C-83A1-F6EECF244321}">
                <p14:modId xmlns:p14="http://schemas.microsoft.com/office/powerpoint/2010/main" val="3319405815"/>
              </p:ext>
            </p:extLst>
          </p:nvPr>
        </p:nvGraphicFramePr>
        <p:xfrm>
          <a:off x="3463975" y="1661332"/>
          <a:ext cx="3232050" cy="3455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01</a:t>
                      </a:r>
                      <a:endParaRPr sz="1500" u="none" strike="noStrike" cap="none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개요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88550">
            <a:off x="4984369" y="1382317"/>
            <a:ext cx="189980" cy="48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Google Shape;96;p2"/>
          <p:cNvGraphicFramePr/>
          <p:nvPr>
            <p:extLst>
              <p:ext uri="{D42A27DB-BD31-4B8C-83A1-F6EECF244321}">
                <p14:modId xmlns:p14="http://schemas.microsoft.com/office/powerpoint/2010/main" val="2459492814"/>
              </p:ext>
            </p:extLst>
          </p:nvPr>
        </p:nvGraphicFramePr>
        <p:xfrm>
          <a:off x="3463338" y="2073705"/>
          <a:ext cx="3232050" cy="3455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02</a:t>
                      </a:r>
                      <a:endParaRPr sz="1500" u="none" strike="noStrike" cap="none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게임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조작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" name="Google Shape;97;p2"/>
          <p:cNvGraphicFramePr/>
          <p:nvPr>
            <p:extLst>
              <p:ext uri="{D42A27DB-BD31-4B8C-83A1-F6EECF244321}">
                <p14:modId xmlns:p14="http://schemas.microsoft.com/office/powerpoint/2010/main" val="168619350"/>
              </p:ext>
            </p:extLst>
          </p:nvPr>
        </p:nvGraphicFramePr>
        <p:xfrm>
          <a:off x="3463338" y="2486078"/>
          <a:ext cx="3232050" cy="3455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03</a:t>
                      </a:r>
                      <a:endParaRPr sz="1500" u="none" strike="noStrike" cap="none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기술요쇼와</a:t>
                      </a:r>
                      <a:r>
                        <a:rPr lang="ko-KR" altLang="en-US" sz="1400" u="none" strike="noStrike" cap="none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 중점 연구 분야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Google Shape;98;p2"/>
          <p:cNvGraphicFramePr/>
          <p:nvPr>
            <p:extLst>
              <p:ext uri="{D42A27DB-BD31-4B8C-83A1-F6EECF244321}">
                <p14:modId xmlns:p14="http://schemas.microsoft.com/office/powerpoint/2010/main" val="3352625135"/>
              </p:ext>
            </p:extLst>
          </p:nvPr>
        </p:nvGraphicFramePr>
        <p:xfrm>
          <a:off x="3463975" y="2898436"/>
          <a:ext cx="3232050" cy="3455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4</a:t>
                      </a:r>
                      <a:endParaRPr sz="1500" u="none" strike="noStrike" cap="none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구성원 역할 분담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Google Shape;99;p2"/>
          <p:cNvGraphicFramePr/>
          <p:nvPr>
            <p:extLst>
              <p:ext uri="{D42A27DB-BD31-4B8C-83A1-F6EECF244321}">
                <p14:modId xmlns:p14="http://schemas.microsoft.com/office/powerpoint/2010/main" val="3919053838"/>
              </p:ext>
            </p:extLst>
          </p:nvPr>
        </p:nvGraphicFramePr>
        <p:xfrm>
          <a:off x="3463687" y="3310803"/>
          <a:ext cx="3232050" cy="3455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5</a:t>
                      </a:r>
                      <a:endParaRPr sz="1500" u="none" strike="noStrike" cap="none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개발 내용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0" name="Google Shape;100;p2"/>
          <p:cNvGraphicFramePr/>
          <p:nvPr>
            <p:extLst>
              <p:ext uri="{D42A27DB-BD31-4B8C-83A1-F6EECF244321}">
                <p14:modId xmlns:p14="http://schemas.microsoft.com/office/powerpoint/2010/main" val="1518388780"/>
              </p:ext>
            </p:extLst>
          </p:nvPr>
        </p:nvGraphicFramePr>
        <p:xfrm>
          <a:off x="3463050" y="3723176"/>
          <a:ext cx="3232050" cy="3455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6</a:t>
                      </a:r>
                      <a:endParaRPr sz="1500" u="none" strike="noStrike" cap="none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문제점 및 보완책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Google Shape;101;p2"/>
          <p:cNvGraphicFramePr/>
          <p:nvPr>
            <p:extLst>
              <p:ext uri="{D42A27DB-BD31-4B8C-83A1-F6EECF244321}">
                <p14:modId xmlns:p14="http://schemas.microsoft.com/office/powerpoint/2010/main" val="451639567"/>
              </p:ext>
            </p:extLst>
          </p:nvPr>
        </p:nvGraphicFramePr>
        <p:xfrm>
          <a:off x="3463050" y="4135549"/>
          <a:ext cx="3232050" cy="3455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7</a:t>
                      </a:r>
                      <a:endParaRPr sz="1500" u="none" strike="noStrike" cap="none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향후 개발 일정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2" name="Google Shape;102;p2"/>
          <p:cNvGraphicFramePr/>
          <p:nvPr>
            <p:extLst>
              <p:ext uri="{D42A27DB-BD31-4B8C-83A1-F6EECF244321}">
                <p14:modId xmlns:p14="http://schemas.microsoft.com/office/powerpoint/2010/main" val="7322732"/>
              </p:ext>
            </p:extLst>
          </p:nvPr>
        </p:nvGraphicFramePr>
        <p:xfrm>
          <a:off x="3463687" y="4547907"/>
          <a:ext cx="3232050" cy="3455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Times New Roman"/>
                          <a:sym typeface="Times New Roman"/>
                        </a:rPr>
                        <a:t>08</a:t>
                      </a:r>
                      <a:endParaRPr sz="1500" u="none" strike="noStrike" cap="none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/>
                          <a:sym typeface="Arial"/>
                        </a:rPr>
                        <a:t>데모 시연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9C73FD9-4EBB-7FFA-BEE3-86668356F3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7f6a65924_0_20"/>
          <p:cNvSpPr txBox="1"/>
          <p:nvPr/>
        </p:nvSpPr>
        <p:spPr>
          <a:xfrm>
            <a:off x="1126252" y="1626093"/>
            <a:ext cx="6231000" cy="28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altLang="ko-KR" sz="20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• </a:t>
            </a:r>
            <a:r>
              <a:rPr lang="ko-KR" altLang="en-US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장르</a:t>
            </a:r>
            <a:r>
              <a: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0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인디</a:t>
            </a:r>
            <a:r>
              <a: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어드벤처</a:t>
            </a:r>
            <a:endParaRPr lang="ko-KR" altLang="en-US"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• </a:t>
            </a:r>
            <a:r>
              <a:rPr lang="ko-KR" altLang="en-US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</a:t>
            </a:r>
            <a:r>
              <a: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PC</a:t>
            </a: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• </a:t>
            </a:r>
            <a:r>
              <a:rPr lang="ko-KR" altLang="en-US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플레이 타임</a:t>
            </a:r>
            <a:r>
              <a: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약 </a:t>
            </a:r>
            <a:r>
              <a: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시간</a:t>
            </a:r>
            <a:endParaRPr lang="en-US" altLang="ko-KR" sz="2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endParaRPr lang="ko-KR" altLang="en-US" sz="2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81000" indent="-2921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ts val="1600"/>
              <a:buChar char="-"/>
            </a:pPr>
            <a:r>
              <a:rPr lang="ko-KR" altLang="en-US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방식의 로우 폴리 어드벤처 농장 힐링 게임</a:t>
            </a:r>
            <a:endParaRPr lang="en-US" altLang="ko-KR"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81000" indent="-2921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ts val="1600"/>
              <a:buChar char="-"/>
            </a:pPr>
            <a:r>
              <a:rPr lang="en-US" alt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인칭 시점</a:t>
            </a:r>
            <a:endParaRPr lang="en-US" altLang="ko-KR"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81000" indent="-2921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ts val="1600"/>
              <a:buChar char="-"/>
            </a:pPr>
            <a:r>
              <a:rPr lang="ko-KR" altLang="en-US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퀘스트 형식 게임 진행</a:t>
            </a:r>
          </a:p>
        </p:txBody>
      </p:sp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01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8" name="Google Shape;109;g197f6a65924_0_20">
            <a:extLst>
              <a:ext uri="{FF2B5EF4-FFF2-40B4-BE49-F238E27FC236}">
                <a16:creationId xmlns:a16="http://schemas.microsoft.com/office/drawing/2014/main" id="{24BC353C-27EE-0592-79D2-8A8772987C35}"/>
              </a:ext>
            </a:extLst>
          </p:cNvPr>
          <p:cNvSpPr txBox="1"/>
          <p:nvPr/>
        </p:nvSpPr>
        <p:spPr>
          <a:xfrm>
            <a:off x="952000" y="771426"/>
            <a:ext cx="8256000" cy="3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설명</a:t>
            </a:r>
            <a:endParaRPr sz="18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개요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B86A7208-8E53-ADEE-0393-2055B629F2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3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01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8" name="Google Shape;109;g197f6a65924_0_20">
            <a:extLst>
              <a:ext uri="{FF2B5EF4-FFF2-40B4-BE49-F238E27FC236}">
                <a16:creationId xmlns:a16="http://schemas.microsoft.com/office/drawing/2014/main" id="{24BC353C-27EE-0592-79D2-8A8772987C35}"/>
              </a:ext>
            </a:extLst>
          </p:cNvPr>
          <p:cNvSpPr txBox="1"/>
          <p:nvPr/>
        </p:nvSpPr>
        <p:spPr>
          <a:xfrm>
            <a:off x="952000" y="771426"/>
            <a:ext cx="8256000" cy="3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흐름</a:t>
            </a:r>
            <a:endParaRPr sz="18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개요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Google Shape;132;g23ce2333b96_1_112">
            <a:extLst>
              <a:ext uri="{FF2B5EF4-FFF2-40B4-BE49-F238E27FC236}">
                <a16:creationId xmlns:a16="http://schemas.microsoft.com/office/drawing/2014/main" id="{9E88EDF4-6363-EE62-A557-5689CDC6EB0A}"/>
              </a:ext>
            </a:extLst>
          </p:cNvPr>
          <p:cNvSpPr/>
          <p:nvPr/>
        </p:nvSpPr>
        <p:spPr>
          <a:xfrm>
            <a:off x="350025" y="2528788"/>
            <a:ext cx="962700" cy="1107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시작</a:t>
            </a:r>
            <a:endParaRPr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133;g23ce2333b96_1_112">
            <a:extLst>
              <a:ext uri="{FF2B5EF4-FFF2-40B4-BE49-F238E27FC236}">
                <a16:creationId xmlns:a16="http://schemas.microsoft.com/office/drawing/2014/main" id="{F7EF24D6-F1EF-A129-C4A3-F2D57994A2C3}"/>
              </a:ext>
            </a:extLst>
          </p:cNvPr>
          <p:cNvSpPr/>
          <p:nvPr/>
        </p:nvSpPr>
        <p:spPr>
          <a:xfrm>
            <a:off x="1860925" y="1317660"/>
            <a:ext cx="7999952" cy="28140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퀘스트 진행</a:t>
            </a:r>
            <a:endParaRPr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Google Shape;134;g23ce2333b96_1_112">
            <a:extLst>
              <a:ext uri="{FF2B5EF4-FFF2-40B4-BE49-F238E27FC236}">
                <a16:creationId xmlns:a16="http://schemas.microsoft.com/office/drawing/2014/main" id="{E2A1AA97-5B7A-EFD8-F064-0E6D863D03BB}"/>
              </a:ext>
            </a:extLst>
          </p:cNvPr>
          <p:cNvSpPr/>
          <p:nvPr/>
        </p:nvSpPr>
        <p:spPr>
          <a:xfrm>
            <a:off x="1860171" y="2525488"/>
            <a:ext cx="962700" cy="1107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아이템</a:t>
            </a:r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획득</a:t>
            </a:r>
            <a:endParaRPr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Google Shape;135;g23ce2333b96_1_112">
            <a:extLst>
              <a:ext uri="{FF2B5EF4-FFF2-40B4-BE49-F238E27FC236}">
                <a16:creationId xmlns:a16="http://schemas.microsoft.com/office/drawing/2014/main" id="{735E5B18-597D-DF6D-E873-AB636135C889}"/>
              </a:ext>
            </a:extLst>
          </p:cNvPr>
          <p:cNvSpPr/>
          <p:nvPr/>
        </p:nvSpPr>
        <p:spPr>
          <a:xfrm>
            <a:off x="3370317" y="2525488"/>
            <a:ext cx="962700" cy="1107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제작</a:t>
            </a:r>
            <a:endParaRPr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36;g23ce2333b96_1_112">
            <a:extLst>
              <a:ext uri="{FF2B5EF4-FFF2-40B4-BE49-F238E27FC236}">
                <a16:creationId xmlns:a16="http://schemas.microsoft.com/office/drawing/2014/main" id="{33271AD8-C1D1-484B-6340-C65ECCCED479}"/>
              </a:ext>
            </a:extLst>
          </p:cNvPr>
          <p:cNvSpPr/>
          <p:nvPr/>
        </p:nvSpPr>
        <p:spPr>
          <a:xfrm>
            <a:off x="7485984" y="2525488"/>
            <a:ext cx="962700" cy="1107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농작</a:t>
            </a:r>
            <a:endParaRPr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Google Shape;137;g23ce2333b96_1_112">
            <a:extLst>
              <a:ext uri="{FF2B5EF4-FFF2-40B4-BE49-F238E27FC236}">
                <a16:creationId xmlns:a16="http://schemas.microsoft.com/office/drawing/2014/main" id="{175D87A0-FFFC-967B-9A59-088B92059239}"/>
              </a:ext>
            </a:extLst>
          </p:cNvPr>
          <p:cNvSpPr/>
          <p:nvPr/>
        </p:nvSpPr>
        <p:spPr>
          <a:xfrm>
            <a:off x="4722054" y="1815248"/>
            <a:ext cx="962700" cy="1107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</a:t>
            </a:r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</a:t>
            </a:r>
            <a:endParaRPr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38;g23ce2333b96_1_112">
            <a:extLst>
              <a:ext uri="{FF2B5EF4-FFF2-40B4-BE49-F238E27FC236}">
                <a16:creationId xmlns:a16="http://schemas.microsoft.com/office/drawing/2014/main" id="{7C0EA52F-9339-659F-C4F3-467B12A91BF1}"/>
              </a:ext>
            </a:extLst>
          </p:cNvPr>
          <p:cNvSpPr/>
          <p:nvPr/>
        </p:nvSpPr>
        <p:spPr>
          <a:xfrm>
            <a:off x="4739662" y="3332955"/>
            <a:ext cx="962700" cy="1107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상위</a:t>
            </a:r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아이템</a:t>
            </a:r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획득</a:t>
            </a:r>
            <a:endParaRPr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Google Shape;139;g23ce2333b96_1_112">
            <a:extLst>
              <a:ext uri="{FF2B5EF4-FFF2-40B4-BE49-F238E27FC236}">
                <a16:creationId xmlns:a16="http://schemas.microsoft.com/office/drawing/2014/main" id="{5320C5E3-E232-7351-CD5E-6E2244B04ED6}"/>
              </a:ext>
            </a:extLst>
          </p:cNvPr>
          <p:cNvSpPr/>
          <p:nvPr/>
        </p:nvSpPr>
        <p:spPr>
          <a:xfrm>
            <a:off x="8898177" y="2525488"/>
            <a:ext cx="962700" cy="1107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목표 달성</a:t>
            </a:r>
            <a:endParaRPr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0" name="Google Shape;140;g23ce2333b96_1_112">
            <a:extLst>
              <a:ext uri="{FF2B5EF4-FFF2-40B4-BE49-F238E27FC236}">
                <a16:creationId xmlns:a16="http://schemas.microsoft.com/office/drawing/2014/main" id="{C7CC27F9-6D4B-6E80-2AD7-E71CF1E3FC38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312725" y="3078988"/>
            <a:ext cx="547446" cy="330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141;g23ce2333b96_1_112">
            <a:extLst>
              <a:ext uri="{FF2B5EF4-FFF2-40B4-BE49-F238E27FC236}">
                <a16:creationId xmlns:a16="http://schemas.microsoft.com/office/drawing/2014/main" id="{C711B58A-707D-16DC-724E-5CD8F09FFFE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822871" y="3078988"/>
            <a:ext cx="547446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42;g23ce2333b96_1_112">
            <a:extLst>
              <a:ext uri="{FF2B5EF4-FFF2-40B4-BE49-F238E27FC236}">
                <a16:creationId xmlns:a16="http://schemas.microsoft.com/office/drawing/2014/main" id="{5436C796-1DFF-DB36-2D72-C08EDC5B026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333017" y="2368748"/>
            <a:ext cx="389037" cy="71024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143;g23ce2333b96_1_112">
            <a:extLst>
              <a:ext uri="{FF2B5EF4-FFF2-40B4-BE49-F238E27FC236}">
                <a16:creationId xmlns:a16="http://schemas.microsoft.com/office/drawing/2014/main" id="{21BFDFB8-7585-BF85-4FA8-43449DDF87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333017" y="3078988"/>
            <a:ext cx="406645" cy="807467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44;g23ce2333b96_1_112">
            <a:extLst>
              <a:ext uri="{FF2B5EF4-FFF2-40B4-BE49-F238E27FC236}">
                <a16:creationId xmlns:a16="http://schemas.microsoft.com/office/drawing/2014/main" id="{E563BF3C-AAED-EEEC-2F35-E78A89B22DD8}"/>
              </a:ext>
            </a:extLst>
          </p:cNvPr>
          <p:cNvCxnSpPr>
            <a:stCxn id="10" idx="3"/>
            <a:endCxn id="28" idx="1"/>
          </p:cNvCxnSpPr>
          <p:nvPr/>
        </p:nvCxnSpPr>
        <p:spPr>
          <a:xfrm>
            <a:off x="5684754" y="2368748"/>
            <a:ext cx="389037" cy="71024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46;g23ce2333b96_1_112">
            <a:extLst>
              <a:ext uri="{FF2B5EF4-FFF2-40B4-BE49-F238E27FC236}">
                <a16:creationId xmlns:a16="http://schemas.microsoft.com/office/drawing/2014/main" id="{1DE268E0-95E2-A086-3AC3-E6AAF45424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8448684" y="3078988"/>
            <a:ext cx="449493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47;g23ce2333b96_1_112">
            <a:extLst>
              <a:ext uri="{FF2B5EF4-FFF2-40B4-BE49-F238E27FC236}">
                <a16:creationId xmlns:a16="http://schemas.microsoft.com/office/drawing/2014/main" id="{D3FDD3B8-DB9E-1686-EB17-D4A893A34495}"/>
              </a:ext>
            </a:extLst>
          </p:cNvPr>
          <p:cNvCxnSpPr>
            <a:cxnSpLocks/>
            <a:stCxn id="11" idx="2"/>
            <a:endCxn id="8" idx="2"/>
          </p:cNvCxnSpPr>
          <p:nvPr/>
        </p:nvCxnSpPr>
        <p:spPr>
          <a:xfrm rot="5400000" flipH="1">
            <a:off x="4132606" y="3351550"/>
            <a:ext cx="807467" cy="1369345"/>
          </a:xfrm>
          <a:prstGeom prst="bentConnector3">
            <a:avLst>
              <a:gd name="adj1" fmla="val -28311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48;g23ce2333b96_1_112">
            <a:extLst>
              <a:ext uri="{FF2B5EF4-FFF2-40B4-BE49-F238E27FC236}">
                <a16:creationId xmlns:a16="http://schemas.microsoft.com/office/drawing/2014/main" id="{5418FDAC-B8DD-F50E-7595-F4B177D2A3FF}"/>
              </a:ext>
            </a:extLst>
          </p:cNvPr>
          <p:cNvSpPr txBox="1"/>
          <p:nvPr/>
        </p:nvSpPr>
        <p:spPr>
          <a:xfrm>
            <a:off x="4130485" y="4743474"/>
            <a:ext cx="794100" cy="4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반복</a:t>
            </a:r>
            <a:endParaRPr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8" name="Google Shape;145;g23ce2333b96_1_112">
            <a:extLst>
              <a:ext uri="{FF2B5EF4-FFF2-40B4-BE49-F238E27FC236}">
                <a16:creationId xmlns:a16="http://schemas.microsoft.com/office/drawing/2014/main" id="{5B565594-72DC-CDF0-A8EB-7CEA9F8C397F}"/>
              </a:ext>
            </a:extLst>
          </p:cNvPr>
          <p:cNvSpPr/>
          <p:nvPr/>
        </p:nvSpPr>
        <p:spPr>
          <a:xfrm>
            <a:off x="6073791" y="2525488"/>
            <a:ext cx="962700" cy="1107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씨앗</a:t>
            </a:r>
            <a:r>
              <a:rPr 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획득</a:t>
            </a:r>
            <a:endParaRPr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9" name="Google Shape;150;g23ce2333b96_1_112">
            <a:extLst>
              <a:ext uri="{FF2B5EF4-FFF2-40B4-BE49-F238E27FC236}">
                <a16:creationId xmlns:a16="http://schemas.microsoft.com/office/drawing/2014/main" id="{C06BAD5A-36C9-0A71-238B-BF8D8DBF1EFC}"/>
              </a:ext>
            </a:extLst>
          </p:cNvPr>
          <p:cNvCxnSpPr>
            <a:cxnSpLocks/>
            <a:stCxn id="28" idx="3"/>
            <a:endCxn id="9" idx="1"/>
          </p:cNvCxnSpPr>
          <p:nvPr/>
        </p:nvCxnSpPr>
        <p:spPr>
          <a:xfrm>
            <a:off x="7036491" y="3078988"/>
            <a:ext cx="449493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슬라이드 번호 개체 틀 4">
            <a:extLst>
              <a:ext uri="{FF2B5EF4-FFF2-40B4-BE49-F238E27FC236}">
                <a16:creationId xmlns:a16="http://schemas.microsoft.com/office/drawing/2014/main" id="{D0BF81FD-C23C-30DD-5911-E78A20282A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5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02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8" name="Google Shape;109;g197f6a65924_0_20">
            <a:extLst>
              <a:ext uri="{FF2B5EF4-FFF2-40B4-BE49-F238E27FC236}">
                <a16:creationId xmlns:a16="http://schemas.microsoft.com/office/drawing/2014/main" id="{24BC353C-27EE-0592-79D2-8A8772987C35}"/>
              </a:ext>
            </a:extLst>
          </p:cNvPr>
          <p:cNvSpPr txBox="1"/>
          <p:nvPr/>
        </p:nvSpPr>
        <p:spPr>
          <a:xfrm>
            <a:off x="952000" y="771426"/>
            <a:ext cx="8256000" cy="3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조작키</a:t>
            </a:r>
            <a:endParaRPr sz="18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게임 조작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Google Shape;164;g23ce2333b96_1_5">
            <a:extLst>
              <a:ext uri="{FF2B5EF4-FFF2-40B4-BE49-F238E27FC236}">
                <a16:creationId xmlns:a16="http://schemas.microsoft.com/office/drawing/2014/main" id="{FDB060B4-EFBE-ACC4-C91A-D2A6B4CA3F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604" y="2027447"/>
            <a:ext cx="7852728" cy="30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5;g23ce2333b96_1_5">
            <a:extLst>
              <a:ext uri="{FF2B5EF4-FFF2-40B4-BE49-F238E27FC236}">
                <a16:creationId xmlns:a16="http://schemas.microsoft.com/office/drawing/2014/main" id="{375F6043-4B73-7615-10E0-04DFF8553A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380" y="3877811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66;g23ce2333b96_1_5">
            <a:extLst>
              <a:ext uri="{FF2B5EF4-FFF2-40B4-BE49-F238E27FC236}">
                <a16:creationId xmlns:a16="http://schemas.microsoft.com/office/drawing/2014/main" id="{57DB7956-ECF9-1CC3-0E47-CEAD47FFBD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818" y="3071111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67;g23ce2333b96_1_5">
            <a:extLst>
              <a:ext uri="{FF2B5EF4-FFF2-40B4-BE49-F238E27FC236}">
                <a16:creationId xmlns:a16="http://schemas.microsoft.com/office/drawing/2014/main" id="{D484E43D-7AD4-E85B-96B0-D8171B922C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255" y="3071111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68;g23ce2333b96_1_5">
            <a:extLst>
              <a:ext uri="{FF2B5EF4-FFF2-40B4-BE49-F238E27FC236}">
                <a16:creationId xmlns:a16="http://schemas.microsoft.com/office/drawing/2014/main" id="{E7A8DD6F-9263-35BE-CA12-E651D8BEFA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968" y="3071111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69;g23ce2333b96_1_5">
            <a:extLst>
              <a:ext uri="{FF2B5EF4-FFF2-40B4-BE49-F238E27FC236}">
                <a16:creationId xmlns:a16="http://schemas.microsoft.com/office/drawing/2014/main" id="{2D7B1A9C-C5FF-20B2-2EDB-CAF441E3DD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768" y="3477136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70;g23ce2333b96_1_5">
            <a:extLst>
              <a:ext uri="{FF2B5EF4-FFF2-40B4-BE49-F238E27FC236}">
                <a16:creationId xmlns:a16="http://schemas.microsoft.com/office/drawing/2014/main" id="{422542FC-682B-3F32-35BB-28C620E43E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493" y="3477136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71;g23ce2333b96_1_5">
            <a:extLst>
              <a:ext uri="{FF2B5EF4-FFF2-40B4-BE49-F238E27FC236}">
                <a16:creationId xmlns:a16="http://schemas.microsoft.com/office/drawing/2014/main" id="{8C8EA102-AC87-B76D-696C-21F55423DD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455" y="3477136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72;g23ce2333b96_1_5">
            <a:extLst>
              <a:ext uri="{FF2B5EF4-FFF2-40B4-BE49-F238E27FC236}">
                <a16:creationId xmlns:a16="http://schemas.microsoft.com/office/drawing/2014/main" id="{EC1E2D04-8610-BD83-F20B-F72DAD5F48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618" y="2688086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3;g23ce2333b96_1_5">
            <a:extLst>
              <a:ext uri="{FF2B5EF4-FFF2-40B4-BE49-F238E27FC236}">
                <a16:creationId xmlns:a16="http://schemas.microsoft.com/office/drawing/2014/main" id="{41C64A6E-CE4D-ED81-1E83-C18FC36F72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518" y="2688086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74;g23ce2333b96_1_5">
            <a:extLst>
              <a:ext uri="{FF2B5EF4-FFF2-40B4-BE49-F238E27FC236}">
                <a16:creationId xmlns:a16="http://schemas.microsoft.com/office/drawing/2014/main" id="{1175F193-534B-F20E-7174-D7B1539FFB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418" y="2688086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75;g23ce2333b96_1_5">
            <a:extLst>
              <a:ext uri="{FF2B5EF4-FFF2-40B4-BE49-F238E27FC236}">
                <a16:creationId xmlns:a16="http://schemas.microsoft.com/office/drawing/2014/main" id="{3115F54F-5365-4C7F-2CF1-9C70CBBD88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605" y="3877811"/>
            <a:ext cx="43455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76;g23ce2333b96_1_5">
            <a:extLst>
              <a:ext uri="{FF2B5EF4-FFF2-40B4-BE49-F238E27FC236}">
                <a16:creationId xmlns:a16="http://schemas.microsoft.com/office/drawing/2014/main" id="{38F141CB-4D25-8CDD-B7F0-C47BB02386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330" y="4290511"/>
            <a:ext cx="1856050" cy="3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7;g23ce2333b96_1_5">
            <a:extLst>
              <a:ext uri="{FF2B5EF4-FFF2-40B4-BE49-F238E27FC236}">
                <a16:creationId xmlns:a16="http://schemas.microsoft.com/office/drawing/2014/main" id="{8D08BC62-6CF6-D9A9-4685-A5070A0517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455" y="4290511"/>
            <a:ext cx="343875" cy="3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8;g23ce2333b96_1_5">
            <a:extLst>
              <a:ext uri="{FF2B5EF4-FFF2-40B4-BE49-F238E27FC236}">
                <a16:creationId xmlns:a16="http://schemas.microsoft.com/office/drawing/2014/main" id="{69CE1494-D013-F86C-BA4E-A6D4C363D51D}"/>
              </a:ext>
            </a:extLst>
          </p:cNvPr>
          <p:cNvSpPr txBox="1"/>
          <p:nvPr/>
        </p:nvSpPr>
        <p:spPr>
          <a:xfrm>
            <a:off x="6426562" y="4958932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월드맵 지도</a:t>
            </a:r>
            <a:endParaRPr sz="1500">
              <a:solidFill>
                <a:srgbClr val="D9959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3" name="Google Shape;179;g23ce2333b96_1_5">
            <a:extLst>
              <a:ext uri="{FF2B5EF4-FFF2-40B4-BE49-F238E27FC236}">
                <a16:creationId xmlns:a16="http://schemas.microsoft.com/office/drawing/2014/main" id="{8DD48A78-5DF5-4770-62C9-A313A08AE7C2}"/>
              </a:ext>
            </a:extLst>
          </p:cNvPr>
          <p:cNvSpPr txBox="1"/>
          <p:nvPr/>
        </p:nvSpPr>
        <p:spPr>
          <a:xfrm>
            <a:off x="6453424" y="2027448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게임 옵션</a:t>
            </a:r>
            <a:endParaRPr sz="1500">
              <a:solidFill>
                <a:srgbClr val="D9959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80;g23ce2333b96_1_5">
            <a:extLst>
              <a:ext uri="{FF2B5EF4-FFF2-40B4-BE49-F238E27FC236}">
                <a16:creationId xmlns:a16="http://schemas.microsoft.com/office/drawing/2014/main" id="{605CCF0D-3DD5-82F8-F8D4-7685AC5F1DBF}"/>
              </a:ext>
            </a:extLst>
          </p:cNvPr>
          <p:cNvSpPr txBox="1"/>
          <p:nvPr/>
        </p:nvSpPr>
        <p:spPr>
          <a:xfrm>
            <a:off x="645803" y="1718451"/>
            <a:ext cx="20547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검/</a:t>
            </a:r>
            <a:r>
              <a:rPr lang="en-US" sz="15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도끼</a:t>
            </a:r>
            <a:r>
              <a:rPr lang="en-US" sz="1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/</a:t>
            </a:r>
            <a:r>
              <a:rPr lang="en-US" sz="15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곡괭이</a:t>
            </a:r>
            <a:endParaRPr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Google Shape;181;g23ce2333b96_1_5">
            <a:extLst>
              <a:ext uri="{FF2B5EF4-FFF2-40B4-BE49-F238E27FC236}">
                <a16:creationId xmlns:a16="http://schemas.microsoft.com/office/drawing/2014/main" id="{64DFA4CF-583B-DD32-A8C3-84C7DCCF270E}"/>
              </a:ext>
            </a:extLst>
          </p:cNvPr>
          <p:cNvSpPr txBox="1"/>
          <p:nvPr/>
        </p:nvSpPr>
        <p:spPr>
          <a:xfrm>
            <a:off x="3696205" y="5075894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점프</a:t>
            </a:r>
            <a:endParaRPr sz="1500">
              <a:solidFill>
                <a:srgbClr val="D9959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6" name="Google Shape;182;g23ce2333b96_1_5">
            <a:extLst>
              <a:ext uri="{FF2B5EF4-FFF2-40B4-BE49-F238E27FC236}">
                <a16:creationId xmlns:a16="http://schemas.microsoft.com/office/drawing/2014/main" id="{AA03DA1B-018B-0FC4-709E-850E3257438E}"/>
              </a:ext>
            </a:extLst>
          </p:cNvPr>
          <p:cNvSpPr txBox="1"/>
          <p:nvPr/>
        </p:nvSpPr>
        <p:spPr>
          <a:xfrm>
            <a:off x="517978" y="2887836"/>
            <a:ext cx="1173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인벤토리</a:t>
            </a:r>
            <a:endParaRPr sz="1500" dirty="0">
              <a:solidFill>
                <a:srgbClr val="D9959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7" name="Google Shape;183;g23ce2333b96_1_5">
            <a:extLst>
              <a:ext uri="{FF2B5EF4-FFF2-40B4-BE49-F238E27FC236}">
                <a16:creationId xmlns:a16="http://schemas.microsoft.com/office/drawing/2014/main" id="{F4BBB978-F800-05AA-778F-9BEB9C6723BA}"/>
              </a:ext>
            </a:extLst>
          </p:cNvPr>
          <p:cNvSpPr txBox="1"/>
          <p:nvPr/>
        </p:nvSpPr>
        <p:spPr>
          <a:xfrm>
            <a:off x="3796011" y="1874125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줍기/수확하기</a:t>
            </a:r>
            <a:endParaRPr sz="1500">
              <a:solidFill>
                <a:srgbClr val="D9959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8" name="Google Shape;184;g23ce2333b96_1_5">
            <a:extLst>
              <a:ext uri="{FF2B5EF4-FFF2-40B4-BE49-F238E27FC236}">
                <a16:creationId xmlns:a16="http://schemas.microsoft.com/office/drawing/2014/main" id="{15A0EDD8-4A5D-673E-68C0-07E29FA3AC34}"/>
              </a:ext>
            </a:extLst>
          </p:cNvPr>
          <p:cNvSpPr txBox="1"/>
          <p:nvPr/>
        </p:nvSpPr>
        <p:spPr>
          <a:xfrm>
            <a:off x="1609627" y="5124690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마우스 토글</a:t>
            </a:r>
            <a:endParaRPr sz="1500">
              <a:solidFill>
                <a:srgbClr val="D9959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9" name="Google Shape;185;g23ce2333b96_1_5">
            <a:extLst>
              <a:ext uri="{FF2B5EF4-FFF2-40B4-BE49-F238E27FC236}">
                <a16:creationId xmlns:a16="http://schemas.microsoft.com/office/drawing/2014/main" id="{CEFB996E-6534-4BE2-E23E-0E8E50C2D631}"/>
              </a:ext>
            </a:extLst>
          </p:cNvPr>
          <p:cNvSpPr txBox="1"/>
          <p:nvPr/>
        </p:nvSpPr>
        <p:spPr>
          <a:xfrm>
            <a:off x="583251" y="3947561"/>
            <a:ext cx="981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대쉬</a:t>
            </a:r>
            <a:endParaRPr sz="1500" dirty="0">
              <a:solidFill>
                <a:srgbClr val="D9959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50" name="Google Shape;186;g23ce2333b96_1_5">
            <a:extLst>
              <a:ext uri="{FF2B5EF4-FFF2-40B4-BE49-F238E27FC236}">
                <a16:creationId xmlns:a16="http://schemas.microsoft.com/office/drawing/2014/main" id="{3329337B-2648-3FEC-F1CA-9BBF413036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605" y="3121461"/>
            <a:ext cx="469675" cy="3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187;g23ce2333b96_1_5">
            <a:extLst>
              <a:ext uri="{FF2B5EF4-FFF2-40B4-BE49-F238E27FC236}">
                <a16:creationId xmlns:a16="http://schemas.microsoft.com/office/drawing/2014/main" id="{A215FDAE-ACC1-2AE2-C380-AA86D4D1591B}"/>
              </a:ext>
            </a:extLst>
          </p:cNvPr>
          <p:cNvCxnSpPr>
            <a:stCxn id="43" idx="1"/>
            <a:endCxn id="30" idx="0"/>
          </p:cNvCxnSpPr>
          <p:nvPr/>
        </p:nvCxnSpPr>
        <p:spPr>
          <a:xfrm flipH="1">
            <a:off x="5707924" y="2180748"/>
            <a:ext cx="745500" cy="890400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188;g23ce2333b96_1_5">
            <a:extLst>
              <a:ext uri="{FF2B5EF4-FFF2-40B4-BE49-F238E27FC236}">
                <a16:creationId xmlns:a16="http://schemas.microsoft.com/office/drawing/2014/main" id="{8F356953-3CCD-3B2A-3116-DD1E576E6BDF}"/>
              </a:ext>
            </a:extLst>
          </p:cNvPr>
          <p:cNvCxnSpPr>
            <a:stCxn id="5" idx="3"/>
            <a:endCxn id="42" idx="1"/>
          </p:cNvCxnSpPr>
          <p:nvPr/>
        </p:nvCxnSpPr>
        <p:spPr>
          <a:xfrm>
            <a:off x="5165680" y="4100861"/>
            <a:ext cx="1260900" cy="10113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189;g23ce2333b96_1_5">
            <a:extLst>
              <a:ext uri="{FF2B5EF4-FFF2-40B4-BE49-F238E27FC236}">
                <a16:creationId xmlns:a16="http://schemas.microsoft.com/office/drawing/2014/main" id="{3F968C66-DE6F-21DF-946F-9F9A8F26E60D}"/>
              </a:ext>
            </a:extLst>
          </p:cNvPr>
          <p:cNvCxnSpPr>
            <a:stCxn id="40" idx="2"/>
            <a:endCxn id="45" idx="0"/>
          </p:cNvCxnSpPr>
          <p:nvPr/>
        </p:nvCxnSpPr>
        <p:spPr>
          <a:xfrm rot="16200000" flipH="1">
            <a:off x="4220005" y="4875936"/>
            <a:ext cx="399300" cy="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90;g23ce2333b96_1_5">
            <a:extLst>
              <a:ext uri="{FF2B5EF4-FFF2-40B4-BE49-F238E27FC236}">
                <a16:creationId xmlns:a16="http://schemas.microsoft.com/office/drawing/2014/main" id="{DCC6B0D2-FC33-69BA-F7DE-0CC0A92A3319}"/>
              </a:ext>
            </a:extLst>
          </p:cNvPr>
          <p:cNvCxnSpPr>
            <a:stCxn id="48" idx="3"/>
            <a:endCxn id="41" idx="2"/>
          </p:cNvCxnSpPr>
          <p:nvPr/>
        </p:nvCxnSpPr>
        <p:spPr>
          <a:xfrm rot="10800000" flipH="1">
            <a:off x="3055927" y="4676490"/>
            <a:ext cx="263400" cy="601500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91;g23ce2333b96_1_5">
            <a:extLst>
              <a:ext uri="{FF2B5EF4-FFF2-40B4-BE49-F238E27FC236}">
                <a16:creationId xmlns:a16="http://schemas.microsoft.com/office/drawing/2014/main" id="{53B11243-A483-EEE8-B245-6F81363AC9AE}"/>
              </a:ext>
            </a:extLst>
          </p:cNvPr>
          <p:cNvCxnSpPr>
            <a:stCxn id="31" idx="3"/>
            <a:endCxn id="47" idx="2"/>
          </p:cNvCxnSpPr>
          <p:nvPr/>
        </p:nvCxnSpPr>
        <p:spPr>
          <a:xfrm rot="10800000" flipH="1">
            <a:off x="3356555" y="2180861"/>
            <a:ext cx="1162500" cy="1113300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92;g23ce2333b96_1_5">
            <a:extLst>
              <a:ext uri="{FF2B5EF4-FFF2-40B4-BE49-F238E27FC236}">
                <a16:creationId xmlns:a16="http://schemas.microsoft.com/office/drawing/2014/main" id="{7CEA120D-591E-A55B-9150-31B326031B42}"/>
              </a:ext>
            </a:extLst>
          </p:cNvPr>
          <p:cNvCxnSpPr>
            <a:stCxn id="44" idx="2"/>
            <a:endCxn id="36" idx="0"/>
          </p:cNvCxnSpPr>
          <p:nvPr/>
        </p:nvCxnSpPr>
        <p:spPr>
          <a:xfrm rot="16200000" flipH="1">
            <a:off x="1671503" y="2026701"/>
            <a:ext cx="663000" cy="659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93;g23ce2333b96_1_5">
            <a:extLst>
              <a:ext uri="{FF2B5EF4-FFF2-40B4-BE49-F238E27FC236}">
                <a16:creationId xmlns:a16="http://schemas.microsoft.com/office/drawing/2014/main" id="{FCBD4594-829B-7901-9C72-9A9B0D411515}"/>
              </a:ext>
            </a:extLst>
          </p:cNvPr>
          <p:cNvCxnSpPr>
            <a:stCxn id="46" idx="2"/>
            <a:endCxn id="50" idx="1"/>
          </p:cNvCxnSpPr>
          <p:nvPr/>
        </p:nvCxnSpPr>
        <p:spPr>
          <a:xfrm rot="16200000" flipH="1">
            <a:off x="1383178" y="2915886"/>
            <a:ext cx="120000" cy="677100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94;g23ce2333b96_1_5">
            <a:extLst>
              <a:ext uri="{FF2B5EF4-FFF2-40B4-BE49-F238E27FC236}">
                <a16:creationId xmlns:a16="http://schemas.microsoft.com/office/drawing/2014/main" id="{1AF672B1-B89C-1705-1CB9-72F38CBAA6A1}"/>
              </a:ext>
            </a:extLst>
          </p:cNvPr>
          <p:cNvCxnSpPr>
            <a:stCxn id="49" idx="3"/>
            <a:endCxn id="39" idx="1"/>
          </p:cNvCxnSpPr>
          <p:nvPr/>
        </p:nvCxnSpPr>
        <p:spPr>
          <a:xfrm>
            <a:off x="1564551" y="4100861"/>
            <a:ext cx="217200" cy="600"/>
          </a:xfrm>
          <a:prstGeom prst="bentConnector3">
            <a:avLst>
              <a:gd name="adj1" fmla="val 49966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195;g23ce2333b96_1_5">
            <a:extLst>
              <a:ext uri="{FF2B5EF4-FFF2-40B4-BE49-F238E27FC236}">
                <a16:creationId xmlns:a16="http://schemas.microsoft.com/office/drawing/2014/main" id="{B3F8987C-0568-9D72-B9A2-1EAE17D60C34}"/>
              </a:ext>
            </a:extLst>
          </p:cNvPr>
          <p:cNvSpPr txBox="1"/>
          <p:nvPr/>
        </p:nvSpPr>
        <p:spPr>
          <a:xfrm>
            <a:off x="8114699" y="1662523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도구 사용</a:t>
            </a:r>
            <a:endParaRPr sz="1500">
              <a:solidFill>
                <a:srgbClr val="D9959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60" name="Google Shape;196;g23ce2333b96_1_5">
            <a:extLst>
              <a:ext uri="{FF2B5EF4-FFF2-40B4-BE49-F238E27FC236}">
                <a16:creationId xmlns:a16="http://schemas.microsoft.com/office/drawing/2014/main" id="{477C0C36-1195-F3E9-DC82-96604661C4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093" y="2789561"/>
            <a:ext cx="382300" cy="44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197;g23ce2333b96_1_5">
            <a:extLst>
              <a:ext uri="{FF2B5EF4-FFF2-40B4-BE49-F238E27FC236}">
                <a16:creationId xmlns:a16="http://schemas.microsoft.com/office/drawing/2014/main" id="{B657BBC5-F84A-0737-20CF-3A8F3497A2A6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 rot="5400000">
            <a:off x="8142299" y="2094073"/>
            <a:ext cx="820500" cy="570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" name="Google Shape;198;g23ce2333b96_1_5">
            <a:extLst>
              <a:ext uri="{FF2B5EF4-FFF2-40B4-BE49-F238E27FC236}">
                <a16:creationId xmlns:a16="http://schemas.microsoft.com/office/drawing/2014/main" id="{1A97A8C5-0359-0974-FF78-35968D6A68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218" y="3091449"/>
            <a:ext cx="382300" cy="4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199;g23ce2333b96_1_5">
            <a:extLst>
              <a:ext uri="{FF2B5EF4-FFF2-40B4-BE49-F238E27FC236}">
                <a16:creationId xmlns:a16="http://schemas.microsoft.com/office/drawing/2014/main" id="{106BF71D-78C4-8ABD-A915-D008C7C5302C}"/>
              </a:ext>
            </a:extLst>
          </p:cNvPr>
          <p:cNvSpPr txBox="1"/>
          <p:nvPr/>
        </p:nvSpPr>
        <p:spPr>
          <a:xfrm>
            <a:off x="2395511" y="1292762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각종</a:t>
            </a:r>
            <a:r>
              <a:rPr 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인터랙션</a:t>
            </a:r>
            <a:endParaRPr sz="1500" dirty="0">
              <a:solidFill>
                <a:srgbClr val="D9959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64" name="Google Shape;200;g23ce2333b96_1_5">
            <a:extLst>
              <a:ext uri="{FF2B5EF4-FFF2-40B4-BE49-F238E27FC236}">
                <a16:creationId xmlns:a16="http://schemas.microsoft.com/office/drawing/2014/main" id="{2AE164E2-FDF0-8C7C-E851-9D8EAD71954B}"/>
              </a:ext>
            </a:extLst>
          </p:cNvPr>
          <p:cNvCxnSpPr>
            <a:stCxn id="63" idx="2"/>
            <a:endCxn id="62" idx="0"/>
          </p:cNvCxnSpPr>
          <p:nvPr/>
        </p:nvCxnSpPr>
        <p:spPr>
          <a:xfrm rot="5400000">
            <a:off x="2022911" y="1995812"/>
            <a:ext cx="1492200" cy="6993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" name="Google Shape;201;g23ce2333b96_1_5">
            <a:extLst>
              <a:ext uri="{FF2B5EF4-FFF2-40B4-BE49-F238E27FC236}">
                <a16:creationId xmlns:a16="http://schemas.microsoft.com/office/drawing/2014/main" id="{2FE5A3B3-B022-9FB5-5A80-E025D24184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593" y="2350211"/>
            <a:ext cx="382300" cy="44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202;g23ce2333b96_1_5">
            <a:extLst>
              <a:ext uri="{FF2B5EF4-FFF2-40B4-BE49-F238E27FC236}">
                <a16:creationId xmlns:a16="http://schemas.microsoft.com/office/drawing/2014/main" id="{3A32CE20-9774-4C53-2390-BEC46B9A3490}"/>
              </a:ext>
            </a:extLst>
          </p:cNvPr>
          <p:cNvCxnSpPr>
            <a:endCxn id="43" idx="1"/>
          </p:cNvCxnSpPr>
          <p:nvPr/>
        </p:nvCxnSpPr>
        <p:spPr>
          <a:xfrm rot="10800000" flipH="1">
            <a:off x="1956424" y="2180748"/>
            <a:ext cx="4497000" cy="171600"/>
          </a:xfrm>
          <a:prstGeom prst="bentConnector3">
            <a:avLst>
              <a:gd name="adj1" fmla="val 171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CBAC1EA0-BB70-A945-1065-B0A40DCC42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8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03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8" name="Google Shape;109;g197f6a65924_0_20">
            <a:extLst>
              <a:ext uri="{FF2B5EF4-FFF2-40B4-BE49-F238E27FC236}">
                <a16:creationId xmlns:a16="http://schemas.microsoft.com/office/drawing/2014/main" id="{24BC353C-27EE-0592-79D2-8A8772987C35}"/>
              </a:ext>
            </a:extLst>
          </p:cNvPr>
          <p:cNvSpPr txBox="1"/>
          <p:nvPr/>
        </p:nvSpPr>
        <p:spPr>
          <a:xfrm>
            <a:off x="952000" y="771426"/>
            <a:ext cx="8256000" cy="3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별 개발 항목</a:t>
            </a:r>
            <a:endParaRPr sz="18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기술적 요소 및 중점 연구 분야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Google Shape;215;g23ce2333b96_1_60">
            <a:extLst>
              <a:ext uri="{FF2B5EF4-FFF2-40B4-BE49-F238E27FC236}">
                <a16:creationId xmlns:a16="http://schemas.microsoft.com/office/drawing/2014/main" id="{2B099B79-1F2A-DAB1-2BAF-77B121D9EF79}"/>
              </a:ext>
            </a:extLst>
          </p:cNvPr>
          <p:cNvSpPr txBox="1"/>
          <p:nvPr/>
        </p:nvSpPr>
        <p:spPr>
          <a:xfrm>
            <a:off x="952011" y="3603518"/>
            <a:ext cx="2425800" cy="114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애니메이션</a:t>
            </a:r>
            <a:r>
              <a:rPr lang="en-US" sz="1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 -   </a:t>
            </a:r>
            <a:r>
              <a:rPr lang="en-US" sz="13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모델</a:t>
            </a:r>
            <a:r>
              <a:rPr lang="en-US" sz="1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리깅</a:t>
            </a:r>
            <a:endParaRPr lang="en-US"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 -  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몬스터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애니메이션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제작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" name="Google Shape;216;g23ce2333b96_1_60">
            <a:extLst>
              <a:ext uri="{FF2B5EF4-FFF2-40B4-BE49-F238E27FC236}">
                <a16:creationId xmlns:a16="http://schemas.microsoft.com/office/drawing/2014/main" id="{B7946430-E78D-F788-F3A9-B8CBA40AFA48}"/>
              </a:ext>
            </a:extLst>
          </p:cNvPr>
          <p:cNvSpPr txBox="1"/>
          <p:nvPr/>
        </p:nvSpPr>
        <p:spPr>
          <a:xfrm>
            <a:off x="6150634" y="1537557"/>
            <a:ext cx="4647000" cy="167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비주얼</a:t>
            </a:r>
            <a:r>
              <a:rPr lang="en-US" sz="1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요소</a:t>
            </a:r>
            <a:endParaRPr sz="1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나이아가라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시스템을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이용한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이펙트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라이팅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활용한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낮과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밤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포스트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프로세스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이펙트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다양한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컨셉의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레벨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제작</a:t>
            </a:r>
            <a:endParaRPr sz="1200" dirty="0">
              <a:solidFill>
                <a:schemeClr val="accent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" name="Google Shape;217;g23ce2333b96_1_60">
            <a:extLst>
              <a:ext uri="{FF2B5EF4-FFF2-40B4-BE49-F238E27FC236}">
                <a16:creationId xmlns:a16="http://schemas.microsoft.com/office/drawing/2014/main" id="{E7C42802-7F03-5750-01E8-30C04BD91748}"/>
              </a:ext>
            </a:extLst>
          </p:cNvPr>
          <p:cNvSpPr txBox="1"/>
          <p:nvPr/>
        </p:nvSpPr>
        <p:spPr>
          <a:xfrm>
            <a:off x="952000" y="1537567"/>
            <a:ext cx="2564700" cy="13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공격</a:t>
            </a:r>
            <a:r>
              <a:rPr lang="en-US" sz="1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타격감</a:t>
            </a:r>
            <a:endParaRPr sz="1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카메라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셰이크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파티클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이펙트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피격자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반응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7" name="Google Shape;218;g23ce2333b96_1_60">
            <a:extLst>
              <a:ext uri="{FF2B5EF4-FFF2-40B4-BE49-F238E27FC236}">
                <a16:creationId xmlns:a16="http://schemas.microsoft.com/office/drawing/2014/main" id="{E123FD6A-89FA-F9F9-C339-984E0747FA06}"/>
              </a:ext>
            </a:extLst>
          </p:cNvPr>
          <p:cNvSpPr txBox="1"/>
          <p:nvPr/>
        </p:nvSpPr>
        <p:spPr>
          <a:xfrm>
            <a:off x="3646728" y="3637374"/>
            <a:ext cx="2564700" cy="13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몰입도</a:t>
            </a:r>
            <a:endParaRPr sz="1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시네마틱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카메라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Depth of Field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효과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219;g23ce2333b96_1_60">
            <a:extLst>
              <a:ext uri="{FF2B5EF4-FFF2-40B4-BE49-F238E27FC236}">
                <a16:creationId xmlns:a16="http://schemas.microsoft.com/office/drawing/2014/main" id="{F5FEFD2D-7925-F1A1-11C4-BF9E513D3368}"/>
              </a:ext>
            </a:extLst>
          </p:cNvPr>
          <p:cNvSpPr txBox="1"/>
          <p:nvPr/>
        </p:nvSpPr>
        <p:spPr>
          <a:xfrm>
            <a:off x="6150627" y="3612810"/>
            <a:ext cx="2564700" cy="112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카메라</a:t>
            </a:r>
            <a:r>
              <a:rPr lang="en-US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오클리전</a:t>
            </a:r>
            <a:endParaRPr 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에스코어 드림 4 Regular" panose="020B0503030302020204" pitchFamily="34" charset="-127"/>
              <a:buChar char="⁻"/>
            </a:pPr>
            <a:r>
              <a:rPr 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나무</a:t>
            </a:r>
            <a:r>
              <a:rPr 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및 돌 </a:t>
            </a:r>
            <a:r>
              <a:rPr 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오브젝트</a:t>
            </a:r>
            <a:r>
              <a:rPr 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시야</a:t>
            </a:r>
            <a:r>
              <a:rPr 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방해</a:t>
            </a:r>
            <a:r>
              <a:rPr 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시 </a:t>
            </a:r>
            <a:r>
              <a:rPr 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투명</a:t>
            </a:r>
            <a:r>
              <a:rPr 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효과</a:t>
            </a:r>
            <a:endParaRPr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220;g23ce2333b96_1_60">
            <a:extLst>
              <a:ext uri="{FF2B5EF4-FFF2-40B4-BE49-F238E27FC236}">
                <a16:creationId xmlns:a16="http://schemas.microsoft.com/office/drawing/2014/main" id="{663481DA-EAC2-97B7-6935-753EDA0355EC}"/>
              </a:ext>
            </a:extLst>
          </p:cNvPr>
          <p:cNvSpPr txBox="1"/>
          <p:nvPr/>
        </p:nvSpPr>
        <p:spPr>
          <a:xfrm>
            <a:off x="3450128" y="1571411"/>
            <a:ext cx="2564700" cy="13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서버</a:t>
            </a:r>
            <a:endParaRPr sz="1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IOCP를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이용한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서버</a:t>
            </a:r>
            <a:r>
              <a:rPr lang="en-US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구현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FABD6CFF-D9A7-5661-2673-DFC5943914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1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FABD6CFF-D9A7-5661-2673-DFC5943914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91A703-0795-54DE-7817-58D586A6B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67376"/>
              </p:ext>
            </p:extLst>
          </p:nvPr>
        </p:nvGraphicFramePr>
        <p:xfrm>
          <a:off x="1194532" y="1022868"/>
          <a:ext cx="7770936" cy="4283076"/>
        </p:xfrm>
        <a:graphic>
          <a:graphicData uri="http://schemas.openxmlformats.org/drawingml/2006/table">
            <a:tbl>
              <a:tblPr/>
              <a:tblGrid>
                <a:gridCol w="2590312">
                  <a:extLst>
                    <a:ext uri="{9D8B030D-6E8A-4147-A177-3AD203B41FA5}">
                      <a16:colId xmlns:a16="http://schemas.microsoft.com/office/drawing/2014/main" val="1315300840"/>
                    </a:ext>
                  </a:extLst>
                </a:gridCol>
                <a:gridCol w="2590312">
                  <a:extLst>
                    <a:ext uri="{9D8B030D-6E8A-4147-A177-3AD203B41FA5}">
                      <a16:colId xmlns:a16="http://schemas.microsoft.com/office/drawing/2014/main" val="2645192910"/>
                    </a:ext>
                  </a:extLst>
                </a:gridCol>
                <a:gridCol w="2590312">
                  <a:extLst>
                    <a:ext uri="{9D8B030D-6E8A-4147-A177-3AD203B41FA5}">
                      <a16:colId xmlns:a16="http://schemas.microsoft.com/office/drawing/2014/main" val="1369376135"/>
                    </a:ext>
                  </a:extLst>
                </a:gridCol>
              </a:tblGrid>
              <a:tr h="45937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우정연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8664" marR="68664" marT="60081" marB="6008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이세민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8664" marR="68664" marT="60081" marB="6008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정가온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8664" marR="68664" marT="60081" marB="6008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635915"/>
                  </a:ext>
                </a:extLst>
              </a:tr>
              <a:tr h="162950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레벨 디자인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자연물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던전 모델링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및 애니메이션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fontAlgn="ctr"/>
                      <a:br>
                        <a:rPr lang="ko-KR" altLang="en-US" sz="18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80000" marR="180000" marT="60081" marB="6008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 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소품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모델링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및 애니메이션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게임기획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퀘스트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80000" marR="180000" marT="60081" marB="6008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</a:t>
                      </a:r>
                      <a:endParaRPr lang="ko-KR" altLang="en-US" sz="180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  <a:endParaRPr lang="ko-KR" altLang="en-US" sz="180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자연물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도구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소품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건물 모델링</a:t>
                      </a:r>
                      <a:endParaRPr lang="ko-KR" altLang="en-US" sz="180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리깅 및 애니메이션</a:t>
                      </a:r>
                      <a:endParaRPr lang="ko-KR" altLang="en-US" sz="180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fontAlgn="ctr"/>
                      <a:br>
                        <a:rPr lang="ko-KR" altLang="en-US" sz="180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endParaRPr lang="ko-KR" altLang="en-US" sz="180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80000" marR="180000" marT="60081" marB="6008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386587"/>
                  </a:ext>
                </a:extLst>
              </a:tr>
              <a:tr h="219419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카메라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적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머트리얼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체력 및 허기 컨트롤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후처리 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80000" marR="180000" marT="60081" marB="6008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인벤토리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NPC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퀘스트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지도 및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텔레포트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제작 기능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시작 및 옵션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카메라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아이템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80000" marR="180000" marT="60081" marB="6008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컨트롤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도구 인터랙션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농작 기능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취침 및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시퀸스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컨트롤</a:t>
                      </a:r>
                      <a:endParaRPr lang="ko-KR" altLang="en-US" sz="18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80000" marR="180000" marT="60081" marB="60081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881086"/>
                  </a:ext>
                </a:extLst>
              </a:tr>
            </a:tbl>
          </a:graphicData>
        </a:graphic>
      </p:graphicFrame>
      <p:sp>
        <p:nvSpPr>
          <p:cNvPr id="11" name="Google Shape;150;g197f6a65924_0_0">
            <a:extLst>
              <a:ext uri="{FF2B5EF4-FFF2-40B4-BE49-F238E27FC236}">
                <a16:creationId xmlns:a16="http://schemas.microsoft.com/office/drawing/2014/main" id="{08B8508D-EA70-4F6D-365F-32FE7E58CF99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구성원 역할 분담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2" name="Google Shape;158;p9">
            <a:extLst>
              <a:ext uri="{FF2B5EF4-FFF2-40B4-BE49-F238E27FC236}">
                <a16:creationId xmlns:a16="http://schemas.microsoft.com/office/drawing/2014/main" id="{6D685CF6-BC40-1597-FE84-0CAC89696C61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20" name="Google Shape;159;p9">
              <a:extLst>
                <a:ext uri="{FF2B5EF4-FFF2-40B4-BE49-F238E27FC236}">
                  <a16:creationId xmlns:a16="http://schemas.microsoft.com/office/drawing/2014/main" id="{7BA44078-5E8B-3574-3CFE-128539897309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22" name="Google Shape;160;p9">
                <a:extLst>
                  <a:ext uri="{FF2B5EF4-FFF2-40B4-BE49-F238E27FC236}">
                    <a16:creationId xmlns:a16="http://schemas.microsoft.com/office/drawing/2014/main" id="{EC86C9FF-B022-78EF-839B-A2BB24C3FE18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04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61;p9">
                <a:extLst>
                  <a:ext uri="{FF2B5EF4-FFF2-40B4-BE49-F238E27FC236}">
                    <a16:creationId xmlns:a16="http://schemas.microsoft.com/office/drawing/2014/main" id="{AC4A8195-3C6F-AD36-E1B9-D34E50783E33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" name="Google Shape;162;p9">
              <a:extLst>
                <a:ext uri="{FF2B5EF4-FFF2-40B4-BE49-F238E27FC236}">
                  <a16:creationId xmlns:a16="http://schemas.microsoft.com/office/drawing/2014/main" id="{A32AFDF3-C6C9-CED7-E82E-A0D5C60663B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13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04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구성원 역할 분담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1" name="Google Shape;354;g23ceb5e3ac6_8_1">
            <a:extLst>
              <a:ext uri="{FF2B5EF4-FFF2-40B4-BE49-F238E27FC236}">
                <a16:creationId xmlns:a16="http://schemas.microsoft.com/office/drawing/2014/main" id="{1C8DCE56-0130-DD63-6946-AD2007C1C2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832950"/>
              </p:ext>
            </p:extLst>
          </p:nvPr>
        </p:nvGraphicFramePr>
        <p:xfrm>
          <a:off x="2353901" y="1010082"/>
          <a:ext cx="7110656" cy="2753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832">
                  <a:extLst>
                    <a:ext uri="{9D8B030D-6E8A-4147-A177-3AD203B41FA5}">
                      <a16:colId xmlns:a16="http://schemas.microsoft.com/office/drawing/2014/main" val="3767718024"/>
                    </a:ext>
                  </a:extLst>
                </a:gridCol>
                <a:gridCol w="888832">
                  <a:extLst>
                    <a:ext uri="{9D8B030D-6E8A-4147-A177-3AD203B41FA5}">
                      <a16:colId xmlns:a16="http://schemas.microsoft.com/office/drawing/2014/main" val="3809623630"/>
                    </a:ext>
                  </a:extLst>
                </a:gridCol>
                <a:gridCol w="888832">
                  <a:extLst>
                    <a:ext uri="{9D8B030D-6E8A-4147-A177-3AD203B41FA5}">
                      <a16:colId xmlns:a16="http://schemas.microsoft.com/office/drawing/2014/main" val="4237689898"/>
                    </a:ext>
                  </a:extLst>
                </a:gridCol>
                <a:gridCol w="888832">
                  <a:extLst>
                    <a:ext uri="{9D8B030D-6E8A-4147-A177-3AD203B41FA5}">
                      <a16:colId xmlns:a16="http://schemas.microsoft.com/office/drawing/2014/main" val="815815564"/>
                    </a:ext>
                  </a:extLst>
                </a:gridCol>
                <a:gridCol w="888832">
                  <a:extLst>
                    <a:ext uri="{9D8B030D-6E8A-4147-A177-3AD203B41FA5}">
                      <a16:colId xmlns:a16="http://schemas.microsoft.com/office/drawing/2014/main" val="3243020580"/>
                    </a:ext>
                  </a:extLst>
                </a:gridCol>
                <a:gridCol w="888832">
                  <a:extLst>
                    <a:ext uri="{9D8B030D-6E8A-4147-A177-3AD203B41FA5}">
                      <a16:colId xmlns:a16="http://schemas.microsoft.com/office/drawing/2014/main" val="3761643087"/>
                    </a:ext>
                  </a:extLst>
                </a:gridCol>
              </a:tblGrid>
              <a:tr h="20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우정연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이세민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정가온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endParaRPr sz="9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41FEE634-264D-CA6C-4371-F56F28E4A2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4" name="Google Shape;233;g23ceb5e3ac6_0_1">
            <a:extLst>
              <a:ext uri="{FF2B5EF4-FFF2-40B4-BE49-F238E27FC236}">
                <a16:creationId xmlns:a16="http://schemas.microsoft.com/office/drawing/2014/main" id="{C69FF5B0-6B0A-1346-45BD-BF5B2D708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6669012"/>
              </p:ext>
            </p:extLst>
          </p:nvPr>
        </p:nvGraphicFramePr>
        <p:xfrm>
          <a:off x="771905" y="1440626"/>
          <a:ext cx="8692650" cy="390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64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1월</a:t>
                      </a:r>
                      <a:endParaRPr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2월</a:t>
                      </a:r>
                      <a:endParaRPr sz="1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3월</a:t>
                      </a:r>
                      <a:endParaRPr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4월</a:t>
                      </a:r>
                      <a:endParaRPr sz="1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5월</a:t>
                      </a:r>
                      <a:endParaRPr sz="1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6월</a:t>
                      </a:r>
                      <a:endParaRPr sz="1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7월</a:t>
                      </a:r>
                      <a:endParaRPr sz="1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8월</a:t>
                      </a:r>
                      <a:endParaRPr sz="1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</a:t>
                      </a:r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제작</a:t>
                      </a:r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및 </a:t>
                      </a: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수집</a:t>
                      </a:r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NPC</a:t>
                      </a:r>
                      <a:endParaRPr sz="12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나이아가라</a:t>
                      </a:r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265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레벨</a:t>
                      </a:r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(맵)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</a:t>
                      </a:r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UI 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94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</a:t>
                      </a:r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사운드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rgbClr val="FFFF3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95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카메라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</a:t>
                      </a:r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및 </a:t>
                      </a: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버그</a:t>
                      </a:r>
                      <a:r>
                        <a:rPr 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endParaRPr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8150" marR="78150" marT="69075" marB="69075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1" name="Google Shape;254;g23ceb5e3ac6_0_1">
            <a:extLst>
              <a:ext uri="{FF2B5EF4-FFF2-40B4-BE49-F238E27FC236}">
                <a16:creationId xmlns:a16="http://schemas.microsoft.com/office/drawing/2014/main" id="{79D2882F-64C5-DEAE-F2E5-0A7EA47050B3}"/>
              </a:ext>
            </a:extLst>
          </p:cNvPr>
          <p:cNvSpPr txBox="1"/>
          <p:nvPr/>
        </p:nvSpPr>
        <p:spPr>
          <a:xfrm>
            <a:off x="4323400" y="1835045"/>
            <a:ext cx="15132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90%</a:t>
            </a:r>
            <a:endParaRPr sz="150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2" name="Google Shape;254;g23ceb5e3ac6_0_1">
            <a:extLst>
              <a:ext uri="{FF2B5EF4-FFF2-40B4-BE49-F238E27FC236}">
                <a16:creationId xmlns:a16="http://schemas.microsoft.com/office/drawing/2014/main" id="{5BB89F33-4D7E-8D15-8147-CF6941023CFB}"/>
              </a:ext>
            </a:extLst>
          </p:cNvPr>
          <p:cNvSpPr txBox="1"/>
          <p:nvPr/>
        </p:nvSpPr>
        <p:spPr>
          <a:xfrm>
            <a:off x="2445323" y="2148753"/>
            <a:ext cx="15132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99%</a:t>
            </a:r>
            <a:endParaRPr sz="15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254;g23ceb5e3ac6_0_1">
            <a:extLst>
              <a:ext uri="{FF2B5EF4-FFF2-40B4-BE49-F238E27FC236}">
                <a16:creationId xmlns:a16="http://schemas.microsoft.com/office/drawing/2014/main" id="{A5A5C560-2A83-78A5-909C-4218421692C9}"/>
              </a:ext>
            </a:extLst>
          </p:cNvPr>
          <p:cNvSpPr txBox="1"/>
          <p:nvPr/>
        </p:nvSpPr>
        <p:spPr>
          <a:xfrm>
            <a:off x="3442130" y="2465561"/>
            <a:ext cx="15132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sz="15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4" name="Google Shape;254;g23ceb5e3ac6_0_1">
            <a:extLst>
              <a:ext uri="{FF2B5EF4-FFF2-40B4-BE49-F238E27FC236}">
                <a16:creationId xmlns:a16="http://schemas.microsoft.com/office/drawing/2014/main" id="{224B6A05-14DF-E7DC-4832-E71424AC79E0}"/>
              </a:ext>
            </a:extLst>
          </p:cNvPr>
          <p:cNvSpPr txBox="1"/>
          <p:nvPr/>
        </p:nvSpPr>
        <p:spPr>
          <a:xfrm>
            <a:off x="3839696" y="2781771"/>
            <a:ext cx="15132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</a:t>
            </a:r>
            <a:endParaRPr sz="15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254;g23ceb5e3ac6_0_1">
            <a:extLst>
              <a:ext uri="{FF2B5EF4-FFF2-40B4-BE49-F238E27FC236}">
                <a16:creationId xmlns:a16="http://schemas.microsoft.com/office/drawing/2014/main" id="{C49436D9-4976-1446-CCB5-47343696F211}"/>
              </a:ext>
            </a:extLst>
          </p:cNvPr>
          <p:cNvSpPr txBox="1"/>
          <p:nvPr/>
        </p:nvSpPr>
        <p:spPr>
          <a:xfrm>
            <a:off x="2523853" y="3117580"/>
            <a:ext cx="15132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90%</a:t>
            </a:r>
            <a:endParaRPr sz="15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6" name="Google Shape;254;g23ceb5e3ac6_0_1">
            <a:extLst>
              <a:ext uri="{FF2B5EF4-FFF2-40B4-BE49-F238E27FC236}">
                <a16:creationId xmlns:a16="http://schemas.microsoft.com/office/drawing/2014/main" id="{766B9C89-16BA-C89C-C3D8-C7656045C230}"/>
              </a:ext>
            </a:extLst>
          </p:cNvPr>
          <p:cNvSpPr txBox="1"/>
          <p:nvPr/>
        </p:nvSpPr>
        <p:spPr>
          <a:xfrm>
            <a:off x="4767348" y="3428677"/>
            <a:ext cx="15132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sz="15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7" name="Google Shape;254;g23ceb5e3ac6_0_1">
            <a:extLst>
              <a:ext uri="{FF2B5EF4-FFF2-40B4-BE49-F238E27FC236}">
                <a16:creationId xmlns:a16="http://schemas.microsoft.com/office/drawing/2014/main" id="{AA714C5D-1F73-4F4A-9674-03322891BBF1}"/>
              </a:ext>
            </a:extLst>
          </p:cNvPr>
          <p:cNvSpPr txBox="1"/>
          <p:nvPr/>
        </p:nvSpPr>
        <p:spPr>
          <a:xfrm>
            <a:off x="3796505" y="3758466"/>
            <a:ext cx="15132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85%</a:t>
            </a:r>
            <a:endParaRPr sz="15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8" name="Google Shape;254;g23ceb5e3ac6_0_1">
            <a:extLst>
              <a:ext uri="{FF2B5EF4-FFF2-40B4-BE49-F238E27FC236}">
                <a16:creationId xmlns:a16="http://schemas.microsoft.com/office/drawing/2014/main" id="{E2226984-790C-A9F1-390A-02A8CD3214DF}"/>
              </a:ext>
            </a:extLst>
          </p:cNvPr>
          <p:cNvSpPr txBox="1"/>
          <p:nvPr/>
        </p:nvSpPr>
        <p:spPr>
          <a:xfrm>
            <a:off x="3428878" y="4406469"/>
            <a:ext cx="15132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sz="15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254;g23ceb5e3ac6_0_1">
            <a:extLst>
              <a:ext uri="{FF2B5EF4-FFF2-40B4-BE49-F238E27FC236}">
                <a16:creationId xmlns:a16="http://schemas.microsoft.com/office/drawing/2014/main" id="{F4865EDE-CC99-1790-CDB1-C47E90F9BE96}"/>
              </a:ext>
            </a:extLst>
          </p:cNvPr>
          <p:cNvSpPr txBox="1"/>
          <p:nvPr/>
        </p:nvSpPr>
        <p:spPr>
          <a:xfrm>
            <a:off x="5734757" y="4735149"/>
            <a:ext cx="15132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70%</a:t>
            </a:r>
            <a:endParaRPr sz="15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23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58;p9">
            <a:extLst>
              <a:ext uri="{FF2B5EF4-FFF2-40B4-BE49-F238E27FC236}">
                <a16:creationId xmlns:a16="http://schemas.microsoft.com/office/drawing/2014/main" id="{EF5B803F-F723-8E5D-E606-9A23EC5B8C07}"/>
              </a:ext>
            </a:extLst>
          </p:cNvPr>
          <p:cNvGrpSpPr/>
          <p:nvPr/>
        </p:nvGrpSpPr>
        <p:grpSpPr>
          <a:xfrm>
            <a:off x="-971883" y="188441"/>
            <a:ext cx="3417209" cy="829987"/>
            <a:chOff x="-248605" y="321748"/>
            <a:chExt cx="3997203" cy="1098302"/>
          </a:xfrm>
        </p:grpSpPr>
        <p:grpSp>
          <p:nvGrpSpPr>
            <p:cNvPr id="14" name="Google Shape;159;p9">
              <a:extLst>
                <a:ext uri="{FF2B5EF4-FFF2-40B4-BE49-F238E27FC236}">
                  <a16:creationId xmlns:a16="http://schemas.microsoft.com/office/drawing/2014/main" id="{7C001136-9D3F-2CBD-C481-AEC0AFEFD6CA}"/>
                </a:ext>
              </a:extLst>
            </p:cNvPr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" name="Google Shape;160;p9">
                <a:extLst>
                  <a:ext uri="{FF2B5EF4-FFF2-40B4-BE49-F238E27FC236}">
                    <a16:creationId xmlns:a16="http://schemas.microsoft.com/office/drawing/2014/main" id="{C025A33B-035C-41CB-D92F-8A777649BF22}"/>
                  </a:ext>
                </a:extLst>
              </p:cNvPr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algn="ctr"/>
                <a:r>
                  <a:rPr lang="en-US" sz="4900" dirty="0">
                    <a:latin typeface="Prompt"/>
                    <a:ea typeface="Prompt"/>
                    <a:cs typeface="Prompt"/>
                    <a:sym typeface="Prompt"/>
                  </a:rPr>
                  <a:t>05</a:t>
                </a:r>
                <a:endParaRPr sz="4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1;p9">
                <a:extLst>
                  <a:ext uri="{FF2B5EF4-FFF2-40B4-BE49-F238E27FC236}">
                    <a16:creationId xmlns:a16="http://schemas.microsoft.com/office/drawing/2014/main" id="{ACA1BD83-3C62-0CC0-A9B3-F665E81FFC3A}"/>
                  </a:ext>
                </a:extLst>
              </p:cNvPr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algn="ctr"/>
                <a:r>
                  <a:rPr lang="en-US" sz="700"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62;p9">
              <a:extLst>
                <a:ext uri="{FF2B5EF4-FFF2-40B4-BE49-F238E27FC236}">
                  <a16:creationId xmlns:a16="http://schemas.microsoft.com/office/drawing/2014/main" id="{757BF4C0-06B0-D72D-0807-AF6B4E9FFF4A}"/>
                </a:ext>
              </a:extLst>
            </p:cNvPr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900" dirty="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900" dirty="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8" name="Google Shape;109;g197f6a65924_0_20">
            <a:extLst>
              <a:ext uri="{FF2B5EF4-FFF2-40B4-BE49-F238E27FC236}">
                <a16:creationId xmlns:a16="http://schemas.microsoft.com/office/drawing/2014/main" id="{24BC353C-27EE-0592-79D2-8A8772987C35}"/>
              </a:ext>
            </a:extLst>
          </p:cNvPr>
          <p:cNvSpPr txBox="1"/>
          <p:nvPr/>
        </p:nvSpPr>
        <p:spPr>
          <a:xfrm>
            <a:off x="952000" y="771426"/>
            <a:ext cx="8256000" cy="3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 및 </a:t>
            </a:r>
            <a:r>
              <a:rPr lang="ko-KR" altLang="en-US" sz="18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리깅</a:t>
            </a:r>
            <a:r>
              <a:rPr lang="en-US" altLang="ko-KR" sz="18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sz="18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150;g197f6a65924_0_0">
            <a:extLst>
              <a:ext uri="{FF2B5EF4-FFF2-40B4-BE49-F238E27FC236}">
                <a16:creationId xmlns:a16="http://schemas.microsoft.com/office/drawing/2014/main" id="{B935EFED-83C4-FAE8-C0B6-32D4470F7FAE}"/>
              </a:ext>
            </a:extLst>
          </p:cNvPr>
          <p:cNvSpPr txBox="1"/>
          <p:nvPr/>
        </p:nvSpPr>
        <p:spPr>
          <a:xfrm>
            <a:off x="952000" y="283710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내용</a:t>
            </a:r>
            <a:endParaRPr sz="2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Google Shape;294;g197f6a65924_0_20">
            <a:extLst>
              <a:ext uri="{FF2B5EF4-FFF2-40B4-BE49-F238E27FC236}">
                <a16:creationId xmlns:a16="http://schemas.microsoft.com/office/drawing/2014/main" id="{AC510752-937B-24F7-509B-CE9998D1D2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59" r="4230"/>
          <a:stretch/>
        </p:blipFill>
        <p:spPr>
          <a:xfrm>
            <a:off x="7831644" y="1156055"/>
            <a:ext cx="1934818" cy="427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텍스트, 모니터, 실내, 전자제품이(가) 표시된 사진&#10;&#10;자동 생성된 설명">
            <a:extLst>
              <a:ext uri="{FF2B5EF4-FFF2-40B4-BE49-F238E27FC236}">
                <a16:creationId xmlns:a16="http://schemas.microsoft.com/office/drawing/2014/main" id="{33F1AF1B-342E-814C-6E69-E4322348DA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96" t="11761" r="32500" b="36421"/>
          <a:stretch/>
        </p:blipFill>
        <p:spPr>
          <a:xfrm>
            <a:off x="286371" y="1234844"/>
            <a:ext cx="2631883" cy="2116435"/>
          </a:xfrm>
          <a:prstGeom prst="rect">
            <a:avLst/>
          </a:prstGeom>
        </p:spPr>
      </p:pic>
      <p:pic>
        <p:nvPicPr>
          <p:cNvPr id="32" name="그림 31" descr="텍스트, 모니터, 실내, 전자제품이(가) 표시된 사진&#10;&#10;자동 생성된 설명">
            <a:extLst>
              <a:ext uri="{FF2B5EF4-FFF2-40B4-BE49-F238E27FC236}">
                <a16:creationId xmlns:a16="http://schemas.microsoft.com/office/drawing/2014/main" id="{F4B69144-4D63-2221-A561-CF984DDC52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2" t="16283" r="39395" b="50611"/>
          <a:stretch/>
        </p:blipFill>
        <p:spPr>
          <a:xfrm>
            <a:off x="286371" y="3387901"/>
            <a:ext cx="2631882" cy="2062252"/>
          </a:xfrm>
          <a:prstGeom prst="rect">
            <a:avLst/>
          </a:prstGeom>
        </p:spPr>
      </p:pic>
      <p:pic>
        <p:nvPicPr>
          <p:cNvPr id="4" name="Google Shape;292;g197f6a65924_0_20">
            <a:extLst>
              <a:ext uri="{FF2B5EF4-FFF2-40B4-BE49-F238E27FC236}">
                <a16:creationId xmlns:a16="http://schemas.microsoft.com/office/drawing/2014/main" id="{7CBBA857-F4B4-99D8-04F6-F72F164232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3510" y="1174918"/>
            <a:ext cx="2376172" cy="176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DF89E5-36C5-73A9-62AB-18188CC21D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79" r="21416"/>
          <a:stretch/>
        </p:blipFill>
        <p:spPr>
          <a:xfrm>
            <a:off x="2975376" y="1174918"/>
            <a:ext cx="2376172" cy="42752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24077B-BBC7-1D55-8554-7F4F5BD80E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57" r="11189"/>
          <a:stretch/>
        </p:blipFill>
        <p:spPr>
          <a:xfrm>
            <a:off x="5403510" y="3060845"/>
            <a:ext cx="2376172" cy="2421105"/>
          </a:xfrm>
          <a:prstGeom prst="rect">
            <a:avLst/>
          </a:prstGeom>
        </p:spPr>
      </p:pic>
      <p:sp>
        <p:nvSpPr>
          <p:cNvPr id="12" name="슬라이드 번호 개체 틀 4">
            <a:extLst>
              <a:ext uri="{FF2B5EF4-FFF2-40B4-BE49-F238E27FC236}">
                <a16:creationId xmlns:a16="http://schemas.microsoft.com/office/drawing/2014/main" id="{04118CD5-246C-0400-FDF7-106A5AB424B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33333" y="5439000"/>
            <a:ext cx="2026667" cy="276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4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FC68273FEE5F440B7744D9AE58064B1" ma:contentTypeVersion="11" ma:contentTypeDescription="새 문서를 만듭니다." ma:contentTypeScope="" ma:versionID="508529b453732cd069f0d8212eb6b114">
  <xsd:schema xmlns:xsd="http://www.w3.org/2001/XMLSchema" xmlns:xs="http://www.w3.org/2001/XMLSchema" xmlns:p="http://schemas.microsoft.com/office/2006/metadata/properties" xmlns:ns3="d393781e-23c3-4ea9-b464-e197a99d6baa" targetNamespace="http://schemas.microsoft.com/office/2006/metadata/properties" ma:root="true" ma:fieldsID="6eb3c29809572d3a9711e24f0b277f7c" ns3:_="">
    <xsd:import namespace="d393781e-23c3-4ea9-b464-e197a99d6b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93781e-23c3-4ea9-b464-e197a99d6b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2D1735-538B-4A2E-AA86-71FD7C6AD7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017B57-8A01-4E91-AEC5-B2001B8E78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93781e-23c3-4ea9-b464-e197a99d6b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3A5F46-B7EB-47A2-9037-520CB2891D1F}">
  <ds:schemaRefs>
    <ds:schemaRef ds:uri="d393781e-23c3-4ea9-b464-e197a99d6baa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546</Words>
  <Application>Microsoft Office PowerPoint</Application>
  <PresentationFormat>사용자 지정</PresentationFormat>
  <Paragraphs>265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Calibri</vt:lpstr>
      <vt:lpstr>맑은 고딕</vt:lpstr>
      <vt:lpstr>Prompt</vt:lpstr>
      <vt:lpstr>에스코어 드림 1 Thin</vt:lpstr>
      <vt:lpstr>에스코어 드림 6 Bold</vt:lpstr>
      <vt:lpstr>Arial</vt:lpstr>
      <vt:lpstr>Prompt Medium</vt:lpstr>
      <vt:lpstr>에스코어 드림 4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이세민(2020182032)</cp:lastModifiedBy>
  <cp:revision>13</cp:revision>
  <dcterms:created xsi:type="dcterms:W3CDTF">2022-09-12T14:26:04Z</dcterms:created>
  <dcterms:modified xsi:type="dcterms:W3CDTF">2023-05-03T06:07:18Z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0x0101009FC68273FEE5F440B7744D9AE58064B1</vt:lpwstr>
  </property>
</Properties>
</file>